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85" r:id="rId2"/>
    <p:sldId id="279" r:id="rId3"/>
    <p:sldId id="280" r:id="rId4"/>
    <p:sldId id="287" r:id="rId5"/>
    <p:sldId id="288" r:id="rId6"/>
    <p:sldId id="289" r:id="rId7"/>
    <p:sldId id="290" r:id="rId8"/>
    <p:sldId id="291" r:id="rId9"/>
    <p:sldId id="292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58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449EBE47-DAE8-F31E-5D0C-83C24F1066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3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4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29401DEB-66B0-FE18-E0EC-F0E27F15FC8A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9115E1C-7E29-D99C-02D0-1E796BF4E95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84C71236-5451-9B6D-E902-37AF0E8AE23D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reconnais et nomme une somme d’argent.</a:t>
              </a: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simule un rendu de monnaie.</a:t>
              </a: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4863790-4802-27C4-32E9-216F3C40E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8159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03008"/>
          </a:xfrm>
        </p:spPr>
        <p:txBody>
          <a:bodyPr>
            <a:normAutofit fontScale="90000"/>
          </a:bodyPr>
          <a:lstStyle/>
          <a:p>
            <a:r>
              <a:rPr lang="fr-FR" dirty="0"/>
              <a:t>Recopie et complète .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15BE9927-18BA-DA79-4320-ECAD65EECD54}"/>
              </a:ext>
            </a:extLst>
          </p:cNvPr>
          <p:cNvSpPr txBox="1">
            <a:spLocks/>
          </p:cNvSpPr>
          <p:nvPr/>
        </p:nvSpPr>
        <p:spPr>
          <a:xfrm>
            <a:off x="8197933" y="6490151"/>
            <a:ext cx="94606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1/4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7AFE703-0116-67E1-9FB0-18CFDC3CE62B}"/>
              </a:ext>
            </a:extLst>
          </p:cNvPr>
          <p:cNvSpPr txBox="1"/>
          <p:nvPr/>
        </p:nvSpPr>
        <p:spPr>
          <a:xfrm>
            <a:off x="1842979" y="1670695"/>
            <a:ext cx="5285610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…,… € + …,… € = </a:t>
            </a:r>
            <a:r>
              <a:rPr lang="fr-FR" sz="3600" b="1" dirty="0"/>
              <a:t>5 €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F115310-0DE7-BB56-812C-502BF21375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375" y="4508661"/>
            <a:ext cx="818755" cy="81669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D0CCC121-4A7B-D429-AD65-165B3C7E4D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8375" y="3180877"/>
            <a:ext cx="1052684" cy="102378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A26415D-9A81-8B56-8471-3A0CCE304A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2338312" y="3825117"/>
            <a:ext cx="1015519" cy="994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63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3D9A3101-53A4-04D9-4D0A-4B4C6BE9CF5B}"/>
              </a:ext>
            </a:extLst>
          </p:cNvPr>
          <p:cNvSpPr txBox="1"/>
          <p:nvPr/>
        </p:nvSpPr>
        <p:spPr>
          <a:xfrm>
            <a:off x="1842979" y="1670695"/>
            <a:ext cx="5285610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 </a:t>
            </a:r>
            <a:r>
              <a:rPr lang="fr-FR" sz="3600" dirty="0">
                <a:solidFill>
                  <a:srgbClr val="00B050"/>
                </a:solidFill>
              </a:rPr>
              <a:t>3,50</a:t>
            </a:r>
            <a:r>
              <a:rPr lang="fr-FR" sz="3600" dirty="0"/>
              <a:t> € + …,… € = </a:t>
            </a:r>
            <a:r>
              <a:rPr lang="fr-FR" sz="3600" b="1" dirty="0"/>
              <a:t>5 €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6843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1/4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D7D8286-05B5-3558-E9A8-8E670B54BE42}"/>
              </a:ext>
            </a:extLst>
          </p:cNvPr>
          <p:cNvSpPr txBox="1"/>
          <p:nvPr/>
        </p:nvSpPr>
        <p:spPr>
          <a:xfrm>
            <a:off x="4155904" y="1670695"/>
            <a:ext cx="1374712" cy="8374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>
                <a:solidFill>
                  <a:srgbClr val="00B050"/>
                </a:solidFill>
              </a:rPr>
              <a:t>1</a:t>
            </a:r>
            <a:r>
              <a:rPr lang="fr-FR" sz="3600" dirty="0"/>
              <a:t>,</a:t>
            </a:r>
            <a:r>
              <a:rPr lang="fr-FR" sz="3600" dirty="0">
                <a:solidFill>
                  <a:srgbClr val="00B050"/>
                </a:solidFill>
              </a:rPr>
              <a:t>50</a:t>
            </a:r>
            <a:r>
              <a:rPr lang="fr-FR" sz="3600" dirty="0"/>
              <a:t> €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70E5944B-D24D-F56B-B738-BF97F7C109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375" y="4508661"/>
            <a:ext cx="818755" cy="81669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C45B66C5-6C0B-7B2D-6314-348C08AC04A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8375" y="3180877"/>
            <a:ext cx="1052684" cy="102378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AD6EC51-AAC1-34FC-D303-C205965E458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2338312" y="3825117"/>
            <a:ext cx="1015519" cy="994202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452D22BF-D831-702A-6CAF-CEC480553E0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5282411" y="3692769"/>
            <a:ext cx="1015519" cy="994202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74BC6FFD-07F8-AD7C-7338-C5644D5C42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622" y="3796316"/>
            <a:ext cx="818755" cy="81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363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37341E-3E13-8531-192E-14432B5295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09AE53-1D68-FA21-4B2F-1D9F161AC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03008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somme.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5A022018-95B0-2058-B723-512D7BDAF072}"/>
              </a:ext>
            </a:extLst>
          </p:cNvPr>
          <p:cNvSpPr txBox="1">
            <a:spLocks/>
          </p:cNvSpPr>
          <p:nvPr/>
        </p:nvSpPr>
        <p:spPr>
          <a:xfrm>
            <a:off x="8311144" y="6490151"/>
            <a:ext cx="94606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2/4</a:t>
            </a:r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88688D60-039F-9689-DB07-3277BDB84C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2979" y="3145355"/>
            <a:ext cx="1086010" cy="1056195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4382A71-0ADA-193C-5B6F-355CEB42C4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716" y="3131296"/>
            <a:ext cx="1086010" cy="1056195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D5DBB0E7-3A78-51FD-1EEC-3ABB944099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716" y="4404690"/>
            <a:ext cx="1086010" cy="105619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547C2B9-5FE4-B121-7C35-385949F280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4" t="18829" r="21381" b="18637"/>
          <a:stretch/>
        </p:blipFill>
        <p:spPr>
          <a:xfrm>
            <a:off x="2035579" y="4675035"/>
            <a:ext cx="794160" cy="78434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00C09C89-B33C-2EFF-5210-C433846B4D7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3055158" y="4554367"/>
            <a:ext cx="922192" cy="905009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40281479-D2BE-05E1-8A7C-2AD29C0A46E6}"/>
              </a:ext>
            </a:extLst>
          </p:cNvPr>
          <p:cNvSpPr txBox="1"/>
          <p:nvPr/>
        </p:nvSpPr>
        <p:spPr>
          <a:xfrm>
            <a:off x="1842979" y="1670695"/>
            <a:ext cx="5285610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…,… € + …,… € = </a:t>
            </a:r>
            <a:r>
              <a:rPr lang="fr-FR" sz="3600" b="1" dirty="0"/>
              <a:t>10 €</a:t>
            </a:r>
          </a:p>
        </p:txBody>
      </p:sp>
    </p:spTree>
    <p:extLst>
      <p:ext uri="{BB962C8B-B14F-4D97-AF65-F5344CB8AC3E}">
        <p14:creationId xmlns:p14="http://schemas.microsoft.com/office/powerpoint/2010/main" val="401047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B0BCC8-2C21-77BD-573F-B6C518C1CD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B41237-7884-6B4B-12E0-017189D06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6843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213D821-9C1A-C78D-77F6-4035BC7B7D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2/4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D275FF2-93EF-DD0E-4E32-A4286A51BCAA}"/>
              </a:ext>
            </a:extLst>
          </p:cNvPr>
          <p:cNvSpPr txBox="1"/>
          <p:nvPr/>
        </p:nvSpPr>
        <p:spPr>
          <a:xfrm>
            <a:off x="1987759" y="1670695"/>
            <a:ext cx="5285610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…,… € + …,… € = </a:t>
            </a:r>
            <a:r>
              <a:rPr lang="fr-FR" sz="3600" b="1" dirty="0"/>
              <a:t>10 €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A8DA5DA-5BE2-7332-97F6-98F3F80AF64D}"/>
              </a:ext>
            </a:extLst>
          </p:cNvPr>
          <p:cNvSpPr txBox="1"/>
          <p:nvPr/>
        </p:nvSpPr>
        <p:spPr>
          <a:xfrm>
            <a:off x="2471877" y="1670695"/>
            <a:ext cx="1374712" cy="8374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>
                <a:solidFill>
                  <a:srgbClr val="00B050"/>
                </a:solidFill>
              </a:rPr>
              <a:t>6</a:t>
            </a:r>
            <a:r>
              <a:rPr lang="fr-FR" sz="3600" dirty="0"/>
              <a:t>,</a:t>
            </a:r>
            <a:r>
              <a:rPr lang="fr-FR" sz="3600" dirty="0">
                <a:solidFill>
                  <a:srgbClr val="00B050"/>
                </a:solidFill>
              </a:rPr>
              <a:t>30</a:t>
            </a:r>
            <a:r>
              <a:rPr lang="fr-FR" sz="3600" dirty="0"/>
              <a:t> €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AA59966D-5F52-3BA4-728E-5C8F8443F289}"/>
              </a:ext>
            </a:extLst>
          </p:cNvPr>
          <p:cNvSpPr txBox="1"/>
          <p:nvPr/>
        </p:nvSpPr>
        <p:spPr>
          <a:xfrm>
            <a:off x="4112877" y="1679503"/>
            <a:ext cx="1374712" cy="8374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>
                <a:solidFill>
                  <a:srgbClr val="00B050"/>
                </a:solidFill>
              </a:rPr>
              <a:t>3</a:t>
            </a:r>
            <a:r>
              <a:rPr lang="fr-FR" sz="3600" dirty="0"/>
              <a:t>,</a:t>
            </a:r>
            <a:r>
              <a:rPr lang="fr-FR" sz="3600" dirty="0">
                <a:solidFill>
                  <a:srgbClr val="00B050"/>
                </a:solidFill>
              </a:rPr>
              <a:t>70</a:t>
            </a:r>
            <a:r>
              <a:rPr lang="fr-FR" sz="3600" dirty="0"/>
              <a:t> €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E80C46D-9882-D3EF-01CA-F21D6386D2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2979" y="3145355"/>
            <a:ext cx="1086010" cy="105619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0F854DC-C984-274E-F2D4-64356A9DEA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716" y="3131296"/>
            <a:ext cx="1086010" cy="105619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850D646-0EB8-F127-2458-CAF4D15641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716" y="4404690"/>
            <a:ext cx="1086010" cy="1056195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03BA0AC9-8561-ECE8-3915-C8517C77AE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4" t="18829" r="21381" b="18637"/>
          <a:stretch/>
        </p:blipFill>
        <p:spPr>
          <a:xfrm>
            <a:off x="1837455" y="4625117"/>
            <a:ext cx="794160" cy="784341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4BA7E182-7F4D-CD48-1592-926918E5EE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2735445" y="4510207"/>
            <a:ext cx="922192" cy="905009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B8411564-A45E-D221-FDBB-850920AA83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57274" y="3293638"/>
            <a:ext cx="1086010" cy="1056195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EBA461AD-5303-E231-E2A8-04F29F90F0D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5716574" y="4554367"/>
            <a:ext cx="922192" cy="905009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8A67411E-4F87-166B-B642-64939936537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274" y="4554367"/>
            <a:ext cx="818755" cy="816690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3B536677-B9B6-2F07-3316-9BF43A05AC5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5978328" y="3293638"/>
            <a:ext cx="1015519" cy="994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07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FE994F-9845-C163-2482-BB4BA42D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CBABEC-204A-FF59-5BDF-A25132AAF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03008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somme.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C4D9B205-996F-64A8-7800-404C033EC671}"/>
              </a:ext>
            </a:extLst>
          </p:cNvPr>
          <p:cNvSpPr txBox="1">
            <a:spLocks/>
          </p:cNvSpPr>
          <p:nvPr/>
        </p:nvSpPr>
        <p:spPr>
          <a:xfrm>
            <a:off x="8197933" y="6490151"/>
            <a:ext cx="94606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3/4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630BC55-3F12-E425-77C2-B4DDC2BA6E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1110488" y="4635383"/>
            <a:ext cx="915055" cy="89800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72425AD-92DC-F9D3-3548-5069B7FC4C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36" y="2927734"/>
            <a:ext cx="2873615" cy="154906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A1DE84F-DF92-E77B-CE87-F2C242DCB0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318" y="4695250"/>
            <a:ext cx="813727" cy="838138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CC1C99DD-01BC-F03D-0463-DDEF99D5C570}"/>
              </a:ext>
            </a:extLst>
          </p:cNvPr>
          <p:cNvSpPr txBox="1"/>
          <p:nvPr/>
        </p:nvSpPr>
        <p:spPr>
          <a:xfrm>
            <a:off x="1842979" y="1670695"/>
            <a:ext cx="5285610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…,… € + …,… € = </a:t>
            </a:r>
            <a:r>
              <a:rPr lang="fr-FR" sz="3600" b="1" dirty="0"/>
              <a:t>20 €</a:t>
            </a:r>
          </a:p>
        </p:txBody>
      </p:sp>
    </p:spTree>
    <p:extLst>
      <p:ext uri="{BB962C8B-B14F-4D97-AF65-F5344CB8AC3E}">
        <p14:creationId xmlns:p14="http://schemas.microsoft.com/office/powerpoint/2010/main" val="224247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8CC3F-F244-B210-D028-2A96849E7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AE0285-37D2-D574-E20C-0546D427D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6843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EF469D0-CAEF-BAF1-A468-A51F659FC2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3/4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003E6CC-00D6-50B8-1DC2-E9F2BBDC68EF}"/>
              </a:ext>
            </a:extLst>
          </p:cNvPr>
          <p:cNvSpPr txBox="1"/>
          <p:nvPr/>
        </p:nvSpPr>
        <p:spPr>
          <a:xfrm>
            <a:off x="1972519" y="1670695"/>
            <a:ext cx="5285610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…,… € + …,… € = </a:t>
            </a:r>
            <a:r>
              <a:rPr lang="fr-FR" sz="3600" b="1" dirty="0"/>
              <a:t>20 €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DC5A13D-B083-9C6B-572B-EA40B50D96EE}"/>
              </a:ext>
            </a:extLst>
          </p:cNvPr>
          <p:cNvSpPr txBox="1"/>
          <p:nvPr/>
        </p:nvSpPr>
        <p:spPr>
          <a:xfrm>
            <a:off x="2118590" y="1670695"/>
            <a:ext cx="1728000" cy="8374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>
                <a:solidFill>
                  <a:srgbClr val="00B050"/>
                </a:solidFill>
              </a:rPr>
              <a:t>10</a:t>
            </a:r>
            <a:r>
              <a:rPr lang="fr-FR" sz="3600" dirty="0"/>
              <a:t>,</a:t>
            </a:r>
            <a:r>
              <a:rPr lang="fr-FR" sz="3600" dirty="0">
                <a:solidFill>
                  <a:srgbClr val="00B050"/>
                </a:solidFill>
              </a:rPr>
              <a:t>25</a:t>
            </a:r>
            <a:r>
              <a:rPr lang="fr-FR" sz="3600" dirty="0"/>
              <a:t> €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A43E65AA-333C-A084-4272-5BD0BA845FD8}"/>
              </a:ext>
            </a:extLst>
          </p:cNvPr>
          <p:cNvSpPr txBox="1"/>
          <p:nvPr/>
        </p:nvSpPr>
        <p:spPr>
          <a:xfrm>
            <a:off x="4112877" y="1679503"/>
            <a:ext cx="1374712" cy="8374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>
                <a:solidFill>
                  <a:srgbClr val="00B050"/>
                </a:solidFill>
              </a:rPr>
              <a:t>9</a:t>
            </a:r>
            <a:r>
              <a:rPr lang="fr-FR" sz="3600" dirty="0"/>
              <a:t>,</a:t>
            </a:r>
            <a:r>
              <a:rPr lang="fr-FR" sz="3600" dirty="0">
                <a:solidFill>
                  <a:srgbClr val="00B050"/>
                </a:solidFill>
              </a:rPr>
              <a:t>75</a:t>
            </a:r>
            <a:r>
              <a:rPr lang="fr-FR" sz="3600" dirty="0"/>
              <a:t> €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F1AE6303-44F1-2859-EECC-35D310CEAB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883" y="2973774"/>
            <a:ext cx="2726552" cy="137605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0DBA27AA-6598-3398-A647-0470783852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1110488" y="4635383"/>
            <a:ext cx="915055" cy="89800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DB3B03EB-9CEA-206B-95EE-F016E3104D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36" y="2927734"/>
            <a:ext cx="2873615" cy="1549063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4EDF85DF-6B52-14B3-5B66-ED285B5881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318" y="4695250"/>
            <a:ext cx="813727" cy="838138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F26A2FCD-C078-75F1-3D89-2D2E7DE6AA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103" y="3797245"/>
            <a:ext cx="813727" cy="838138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DAAB2D15-EAF0-AD8D-01F9-66633FA39D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7032438" y="4738302"/>
            <a:ext cx="915055" cy="898005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B8CC41EC-7CDD-27C6-B414-612FAD6F784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7032438" y="2745482"/>
            <a:ext cx="1015519" cy="994202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C18A5451-6F57-528E-1ADB-D538A2B1D17B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7228" y="4574273"/>
            <a:ext cx="1086010" cy="1056195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A6B32080-172D-AD67-22C7-A6E1421DC15E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1411" y="4586221"/>
            <a:ext cx="1086010" cy="1056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89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089B3A-4C15-3BA0-5DFF-4C244A796B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0F6AA1-F275-DF56-7C18-0FD58EACA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03008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la somme.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A4C46E8F-1AA0-0495-A0CE-1E9E7128DD07}"/>
              </a:ext>
            </a:extLst>
          </p:cNvPr>
          <p:cNvSpPr txBox="1">
            <a:spLocks/>
          </p:cNvSpPr>
          <p:nvPr/>
        </p:nvSpPr>
        <p:spPr>
          <a:xfrm>
            <a:off x="8354687" y="6490151"/>
            <a:ext cx="946067" cy="367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4/4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69C9009-5F4C-3E92-5975-18D2E8A2A1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344" y="2911190"/>
            <a:ext cx="930647" cy="958565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CA2BB04-0162-D20A-EB37-56A334722C2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890" y="3202430"/>
            <a:ext cx="958565" cy="956148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CEC5B79A-EE6D-E8AD-BFA0-9ABBE749AB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325" y="4844960"/>
            <a:ext cx="684689" cy="68468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6643BB9-DCFA-B551-D9AE-F1FAE0502E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855" y="3946810"/>
            <a:ext cx="821627" cy="821627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9AE71836-4D45-2CA5-217F-D32F05521395}"/>
              </a:ext>
            </a:extLst>
          </p:cNvPr>
          <p:cNvSpPr txBox="1"/>
          <p:nvPr/>
        </p:nvSpPr>
        <p:spPr>
          <a:xfrm>
            <a:off x="1842979" y="1670695"/>
            <a:ext cx="5285610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…,… € + …,… € = </a:t>
            </a:r>
            <a:r>
              <a:rPr lang="fr-FR" sz="3600" b="1" dirty="0"/>
              <a:t>2 €</a:t>
            </a:r>
          </a:p>
        </p:txBody>
      </p:sp>
    </p:spTree>
    <p:extLst>
      <p:ext uri="{BB962C8B-B14F-4D97-AF65-F5344CB8AC3E}">
        <p14:creationId xmlns:p14="http://schemas.microsoft.com/office/powerpoint/2010/main" val="141259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3BDEB6-F040-DC6F-DBAB-2E6209F4D6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34A008-42A8-70C6-8347-0565EBEC5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6843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92C2182-E29F-22AF-F483-3D34ECE95E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4/4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8D9F690-2C48-D377-1419-7252E22BF109}"/>
              </a:ext>
            </a:extLst>
          </p:cNvPr>
          <p:cNvSpPr txBox="1"/>
          <p:nvPr/>
        </p:nvSpPr>
        <p:spPr>
          <a:xfrm>
            <a:off x="1846789" y="1678069"/>
            <a:ext cx="5285610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/>
              <a:t>…,… € + …,… € = </a:t>
            </a:r>
            <a:r>
              <a:rPr lang="fr-FR" sz="3600" b="1" dirty="0"/>
              <a:t>2 €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774C8A7-E54D-8CB8-68A7-33C18A0387AD}"/>
              </a:ext>
            </a:extLst>
          </p:cNvPr>
          <p:cNvSpPr txBox="1"/>
          <p:nvPr/>
        </p:nvSpPr>
        <p:spPr>
          <a:xfrm>
            <a:off x="2471877" y="1670695"/>
            <a:ext cx="1374712" cy="8374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>
                <a:solidFill>
                  <a:srgbClr val="00B050"/>
                </a:solidFill>
              </a:rPr>
              <a:t>1</a:t>
            </a:r>
            <a:r>
              <a:rPr lang="fr-FR" sz="3600" dirty="0"/>
              <a:t>,</a:t>
            </a:r>
            <a:r>
              <a:rPr lang="fr-FR" sz="3600" dirty="0">
                <a:solidFill>
                  <a:srgbClr val="00B050"/>
                </a:solidFill>
              </a:rPr>
              <a:t>08</a:t>
            </a:r>
            <a:r>
              <a:rPr lang="fr-FR" sz="3600" dirty="0"/>
              <a:t> €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CAAC732-1DBC-AF06-141A-BC05327FF617}"/>
              </a:ext>
            </a:extLst>
          </p:cNvPr>
          <p:cNvSpPr txBox="1"/>
          <p:nvPr/>
        </p:nvSpPr>
        <p:spPr>
          <a:xfrm>
            <a:off x="4112877" y="1679503"/>
            <a:ext cx="1374712" cy="8374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sz="3600" dirty="0">
                <a:solidFill>
                  <a:srgbClr val="00B050"/>
                </a:solidFill>
              </a:rPr>
              <a:t>0</a:t>
            </a:r>
            <a:r>
              <a:rPr lang="fr-FR" sz="3600" dirty="0"/>
              <a:t>,</a:t>
            </a:r>
            <a:r>
              <a:rPr lang="fr-FR" sz="3600" dirty="0">
                <a:solidFill>
                  <a:srgbClr val="00B050"/>
                </a:solidFill>
              </a:rPr>
              <a:t>92</a:t>
            </a:r>
            <a:r>
              <a:rPr lang="fr-FR" sz="3600" dirty="0"/>
              <a:t> €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46195F8-0C3C-DBA8-BCD2-D8DE6F0BD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344" y="2911190"/>
            <a:ext cx="930647" cy="95856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F9AA533-EE3C-A721-7251-0086D978A1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890" y="3202430"/>
            <a:ext cx="958565" cy="95614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5F394B9-1CD9-6096-63DD-00DA6C6D74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325" y="4844960"/>
            <a:ext cx="684689" cy="684689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843A3AC5-2A36-C9A8-C558-72065F0E13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855" y="3946810"/>
            <a:ext cx="821627" cy="821627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669C633B-82E2-4C12-A016-95D69695533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5030061" y="3869755"/>
            <a:ext cx="915055" cy="898005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C2A9B068-605E-B58E-E5C8-438712F95F6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1" t="15259" r="18442" b="15047"/>
          <a:stretch/>
        </p:blipFill>
        <p:spPr>
          <a:xfrm>
            <a:off x="5020033" y="4844960"/>
            <a:ext cx="915055" cy="898005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8A796EC6-E24A-98E2-97CA-3C444EC1B8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302" y="3497130"/>
            <a:ext cx="821627" cy="821627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FA581160-C266-24D8-2786-5B553AE96E1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7" t="11645" r="14773" b="11851"/>
          <a:stretch/>
        </p:blipFill>
        <p:spPr>
          <a:xfrm>
            <a:off x="4979828" y="2685332"/>
            <a:ext cx="1015519" cy="994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141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</TotalTime>
  <Words>122</Words>
  <Application>Microsoft Office PowerPoint</Application>
  <PresentationFormat>Affichage à l'écran (4:3)</PresentationFormat>
  <Paragraphs>34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Recopie et complète . </vt:lpstr>
      <vt:lpstr>Correction</vt:lpstr>
      <vt:lpstr>Écris la somme. </vt:lpstr>
      <vt:lpstr>Correction</vt:lpstr>
      <vt:lpstr>Écris la somme. </vt:lpstr>
      <vt:lpstr>Correction</vt:lpstr>
      <vt:lpstr>Écris la somme.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48</cp:revision>
  <dcterms:created xsi:type="dcterms:W3CDTF">2023-02-07T14:55:57Z</dcterms:created>
  <dcterms:modified xsi:type="dcterms:W3CDTF">2026-07-01T10:01:41Z</dcterms:modified>
</cp:coreProperties>
</file>