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9" autoAdjust="0"/>
    <p:restoredTop sz="94660"/>
  </p:normalViewPr>
  <p:slideViewPr>
    <p:cSldViewPr snapToGrid="0">
      <p:cViewPr>
        <p:scale>
          <a:sx n="60" d="100"/>
          <a:sy n="60" d="100"/>
        </p:scale>
        <p:origin x="2052" y="-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809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175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7827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300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7894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757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0145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888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787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1944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44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DADFF3-27AF-4D63-A20B-9A57FE6D33C1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AF4F95-E2FA-4585-9A05-4AFD7DE4819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7516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7E4C229-C027-4C0C-4541-0A20C3409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60" y="325882"/>
            <a:ext cx="901804" cy="622201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91B5A23D-2463-3439-332D-7ED4D845988E}"/>
              </a:ext>
            </a:extLst>
          </p:cNvPr>
          <p:cNvSpPr/>
          <p:nvPr/>
        </p:nvSpPr>
        <p:spPr>
          <a:xfrm>
            <a:off x="2661248" y="3752490"/>
            <a:ext cx="1535504" cy="1535504"/>
          </a:xfrm>
          <a:prstGeom prst="ellipse">
            <a:avLst/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/>
              <p:nvPr/>
            </p:nvSpPr>
            <p:spPr>
              <a:xfrm>
                <a:off x="3180750" y="3855685"/>
                <a:ext cx="428001" cy="1267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97F6F28-26F3-144A-BCEE-D1B1CE69C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0750" y="3855685"/>
                <a:ext cx="428001" cy="126765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DEFAB229-2188-B90E-3054-7094437F30BE}"/>
              </a:ext>
            </a:extLst>
          </p:cNvPr>
          <p:cNvSpPr/>
          <p:nvPr/>
        </p:nvSpPr>
        <p:spPr>
          <a:xfrm rot="8249551">
            <a:off x="4035860" y="3644320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6B491615-F7E3-8464-D2A1-7C1E4460FE05}"/>
              </a:ext>
            </a:extLst>
          </p:cNvPr>
          <p:cNvSpPr/>
          <p:nvPr/>
        </p:nvSpPr>
        <p:spPr>
          <a:xfrm rot="7977388">
            <a:off x="2206951" y="5526201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08059762-FBE3-92FB-499B-74E5D2C47A7A}"/>
              </a:ext>
            </a:extLst>
          </p:cNvPr>
          <p:cNvSpPr/>
          <p:nvPr/>
        </p:nvSpPr>
        <p:spPr>
          <a:xfrm rot="12792236">
            <a:off x="1902875" y="3716077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C584584F-C2B2-58B3-3104-36CDF6456D3C}"/>
              </a:ext>
            </a:extLst>
          </p:cNvPr>
          <p:cNvSpPr/>
          <p:nvPr/>
        </p:nvSpPr>
        <p:spPr>
          <a:xfrm rot="13210856">
            <a:off x="3955075" y="5500430"/>
            <a:ext cx="720000" cy="131554"/>
          </a:xfrm>
          <a:prstGeom prst="roundRect">
            <a:avLst>
              <a:gd name="adj" fmla="val 50000"/>
            </a:avLst>
          </a:prstGeom>
          <a:solidFill>
            <a:srgbClr val="FFD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9F3F821-8EC8-90C8-4AB8-9C610DADC2DA}"/>
              </a:ext>
            </a:extLst>
          </p:cNvPr>
          <p:cNvSpPr txBox="1"/>
          <p:nvPr/>
        </p:nvSpPr>
        <p:spPr>
          <a:xfrm>
            <a:off x="521113" y="6518494"/>
            <a:ext cx="3087638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/>
            <a:r>
              <a:rPr lang="fr-FR" dirty="0"/>
              <a:t>………………………………………..</a:t>
            </a:r>
          </a:p>
          <a:p>
            <a:pPr/>
            <a:endParaRPr lang="fr-FR" dirty="0"/>
          </a:p>
          <a:p>
            <a:pPr/>
            <a:r>
              <a:rPr lang="fr-FR" dirty="0"/>
              <a:t>………………………………………..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C9C21FB-9E88-6C87-C84B-AAC7E6ECFF32}"/>
              </a:ext>
            </a:extLst>
          </p:cNvPr>
          <p:cNvSpPr/>
          <p:nvPr/>
        </p:nvSpPr>
        <p:spPr>
          <a:xfrm>
            <a:off x="431426" y="2399689"/>
            <a:ext cx="1702173" cy="391308"/>
          </a:xfrm>
          <a:prstGeom prst="rect">
            <a:avLst/>
          </a:prstGeom>
          <a:solidFill>
            <a:schemeClr val="tx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b="0" dirty="0"/>
              <a:t>unité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BE8C45A1-A207-A943-5654-B159C45A8971}"/>
              </a:ext>
            </a:extLst>
          </p:cNvPr>
          <p:cNvSpPr txBox="1"/>
          <p:nvPr/>
        </p:nvSpPr>
        <p:spPr>
          <a:xfrm>
            <a:off x="1876170" y="290805"/>
            <a:ext cx="2952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u="sng" dirty="0"/>
              <a:t>Soleil des fractions 4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60296733-0E57-4825-B2C7-B90C89DBCA8B}"/>
              </a:ext>
            </a:extLst>
          </p:cNvPr>
          <p:cNvGrpSpPr/>
          <p:nvPr/>
        </p:nvGrpSpPr>
        <p:grpSpPr>
          <a:xfrm rot="18988639">
            <a:off x="4494766" y="6107797"/>
            <a:ext cx="1252283" cy="1252283"/>
            <a:chOff x="2536550" y="3558185"/>
            <a:chExt cx="2880000" cy="2880000"/>
          </a:xfrm>
        </p:grpSpPr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A57CCF5D-DE23-9501-1382-C34995415083}"/>
                </a:ext>
              </a:extLst>
            </p:cNvPr>
            <p:cNvSpPr/>
            <p:nvPr/>
          </p:nvSpPr>
          <p:spPr>
            <a:xfrm>
              <a:off x="2536550" y="3558185"/>
              <a:ext cx="2880000" cy="28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C34F3F64-9063-50E8-AA04-C1892E992FA7}"/>
                </a:ext>
              </a:extLst>
            </p:cNvPr>
            <p:cNvCxnSpPr>
              <a:stCxn id="35" idx="2"/>
              <a:endCxn id="35" idx="6"/>
            </p:cNvCxnSpPr>
            <p:nvPr/>
          </p:nvCxnSpPr>
          <p:spPr>
            <a:xfrm>
              <a:off x="2536550" y="4998185"/>
              <a:ext cx="288000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B0974214-475B-5DC6-1272-286E2AFDC9CC}"/>
                </a:ext>
              </a:extLst>
            </p:cNvPr>
            <p:cNvCxnSpPr>
              <a:cxnSpLocks/>
              <a:stCxn id="35" idx="0"/>
              <a:endCxn id="35" idx="4"/>
            </p:cNvCxnSpPr>
            <p:nvPr/>
          </p:nvCxnSpPr>
          <p:spPr>
            <a:xfrm>
              <a:off x="3976550" y="3558185"/>
              <a:ext cx="0" cy="28800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030D154E-D6C9-E25D-E7F7-958CC8957F76}"/>
              </a:ext>
            </a:extLst>
          </p:cNvPr>
          <p:cNvGrpSpPr/>
          <p:nvPr/>
        </p:nvGrpSpPr>
        <p:grpSpPr>
          <a:xfrm rot="16200000">
            <a:off x="-41660" y="4407003"/>
            <a:ext cx="1747748" cy="622201"/>
            <a:chOff x="2621637" y="1206737"/>
            <a:chExt cx="1375954" cy="1375954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4CB5869-825A-DEAE-3A3A-7E9A6AFC7BF4}"/>
                </a:ext>
              </a:extLst>
            </p:cNvPr>
            <p:cNvSpPr/>
            <p:nvPr/>
          </p:nvSpPr>
          <p:spPr>
            <a:xfrm>
              <a:off x="2621637" y="1206737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EFC7AFF-B0F4-3D1F-FCF0-BC8A8D20C333}"/>
                </a:ext>
              </a:extLst>
            </p:cNvPr>
            <p:cNvSpPr/>
            <p:nvPr/>
          </p:nvSpPr>
          <p:spPr>
            <a:xfrm>
              <a:off x="3309614" y="1206737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5949A2D-ACE0-0CCB-575D-4EBEA86DE0CF}"/>
                </a:ext>
              </a:extLst>
            </p:cNvPr>
            <p:cNvSpPr/>
            <p:nvPr/>
          </p:nvSpPr>
          <p:spPr>
            <a:xfrm>
              <a:off x="2621637" y="1894714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700F477C-599F-FA12-74B8-CFBA6E13D4B4}"/>
                </a:ext>
              </a:extLst>
            </p:cNvPr>
            <p:cNvSpPr/>
            <p:nvPr/>
          </p:nvSpPr>
          <p:spPr>
            <a:xfrm>
              <a:off x="3309614" y="1894714"/>
              <a:ext cx="687977" cy="6879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02BC3C33-1D81-119C-D7B7-425F5DCB4833}"/>
              </a:ext>
            </a:extLst>
          </p:cNvPr>
          <p:cNvSpPr txBox="1"/>
          <p:nvPr/>
        </p:nvSpPr>
        <p:spPr>
          <a:xfrm>
            <a:off x="196560" y="1121814"/>
            <a:ext cx="2952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Complète</a:t>
            </a:r>
            <a:r>
              <a:rPr lang="fr-FR" dirty="0"/>
              <a:t> le soleil.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2A5E31C1-55F2-4AA2-FE73-B6951D922E46}"/>
                  </a:ext>
                </a:extLst>
              </p:cNvPr>
              <p:cNvSpPr txBox="1"/>
              <p:nvPr/>
            </p:nvSpPr>
            <p:spPr>
              <a:xfrm>
                <a:off x="4046609" y="2074502"/>
                <a:ext cx="967312" cy="7016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 xmlns:m="http://schemas.openxmlformats.org/officeDocument/2006/math"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sz="2800" dirty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… </m:t>
                        </m:r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</m:oMath>
                </a14:m>
                <a:r>
                  <a:rPr lang="fr-FR" sz="2800" dirty="0"/>
                  <a:t> </a:t>
                </a:r>
              </a:p>
            </p:txBody>
          </p:sp>
        </mc:Choice>
        <mc:Fallback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2A5E31C1-55F2-4AA2-FE73-B6951D922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6609" y="2074502"/>
                <a:ext cx="967312" cy="701602"/>
              </a:xfrm>
              <a:prstGeom prst="rect">
                <a:avLst/>
              </a:prstGeom>
              <a:blipFill>
                <a:blip r:embed="rId4"/>
                <a:stretch>
                  <a:fillRect b="-121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ZoneTexte 15">
            <a:extLst>
              <a:ext uri="{FF2B5EF4-FFF2-40B4-BE49-F238E27FC236}">
                <a16:creationId xmlns:a16="http://schemas.microsoft.com/office/drawing/2014/main" id="{E8355FD0-C0FA-1385-1949-4F614B164893}"/>
              </a:ext>
            </a:extLst>
          </p:cNvPr>
          <p:cNvSpPr txBox="1"/>
          <p:nvPr/>
        </p:nvSpPr>
        <p:spPr>
          <a:xfrm>
            <a:off x="4919262" y="2177622"/>
            <a:ext cx="967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= 1.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80B14989-8E37-F895-769F-AA8794158B4D}"/>
                  </a:ext>
                </a:extLst>
              </p:cNvPr>
              <p:cNvSpPr txBox="1"/>
              <p:nvPr/>
            </p:nvSpPr>
            <p:spPr>
              <a:xfrm>
                <a:off x="3103516" y="2884373"/>
                <a:ext cx="3176967" cy="539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Il manque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… </m:t>
                        </m:r>
                      </m:num>
                      <m:den>
                        <m:r>
                          <a:rPr lang="fr-FR" sz="2400" i="1">
                            <a:latin typeface="Cambria Math" panose="02040503050406030204" pitchFamily="18" charset="0"/>
                          </a:rPr>
                          <m:t>…</m:t>
                        </m:r>
                      </m:den>
                    </m:f>
                    <m:r>
                      <a:rPr lang="fr-FR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fr-FR" dirty="0"/>
                  <a:t> pour faire 1.</a:t>
                </a:r>
              </a:p>
            </p:txBody>
          </p:sp>
        </mc:Choice>
        <mc:Fallback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80B14989-8E37-F895-769F-AA8794158B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3516" y="2884373"/>
                <a:ext cx="3176967" cy="539571"/>
              </a:xfrm>
              <a:prstGeom prst="rect">
                <a:avLst/>
              </a:prstGeom>
              <a:blipFill>
                <a:blip r:embed="rId5"/>
                <a:stretch>
                  <a:fillRect l="-1536" b="-112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2AE4EF23-95FC-F574-0B83-2147E11A2779}"/>
              </a:ext>
            </a:extLst>
          </p:cNvPr>
          <p:cNvSpPr/>
          <p:nvPr/>
        </p:nvSpPr>
        <p:spPr>
          <a:xfrm>
            <a:off x="431426" y="2953543"/>
            <a:ext cx="1702173" cy="39130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b="0" dirty="0"/>
          </a:p>
        </p:txBody>
      </p:sp>
    </p:spTree>
    <p:extLst>
      <p:ext uri="{BB962C8B-B14F-4D97-AF65-F5344CB8AC3E}">
        <p14:creationId xmlns:p14="http://schemas.microsoft.com/office/powerpoint/2010/main" val="38533075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25</Words>
  <Application>Microsoft Office PowerPoint</Application>
  <PresentationFormat>Format A4 (210 x 297 mm)</PresentationFormat>
  <Paragraphs>10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Cambria Math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Nicolas Pinel</dc:creator>
  <cp:lastModifiedBy>secretariat</cp:lastModifiedBy>
  <cp:revision>17</cp:revision>
  <dcterms:created xsi:type="dcterms:W3CDTF">2026-01-09T14:30:03Z</dcterms:created>
  <dcterms:modified xsi:type="dcterms:W3CDTF">2026-07-01T14:54:58Z</dcterms:modified>
</cp:coreProperties>
</file>