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302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00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à partir </a:t>
            </a:r>
            <a:r>
              <a:rPr lang="fr-FR" sz="3200" b="1">
                <a:solidFill>
                  <a:schemeClr val="bg1"/>
                </a:solidFill>
              </a:rPr>
              <a:t>d’une image. </a:t>
            </a:r>
            <a:endParaRPr lang="fr-FR" sz="3200" b="1" dirty="0">
              <a:solidFill>
                <a:schemeClr val="bg1"/>
              </a:solidFill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</a:t>
            </a:r>
            <a:r>
              <a:rPr lang="fr-FR" b="1" dirty="0"/>
              <a:t>3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298303" y="1383694"/>
            <a:ext cx="4082975" cy="39989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4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Combien faut-il de cubes pour faire un bloc de trois cubes de longueur sur </a:t>
            </a:r>
            <a:r>
              <a:rPr lang="fr-FR" sz="2400" b="1" dirty="0">
                <a:solidFill>
                  <a:srgbClr val="231F20"/>
                </a:solidFill>
                <a:ea typeface="Calibri" panose="020F0502020204030204" pitchFamily="34" charset="0"/>
              </a:rPr>
              <a:t>trois</a:t>
            </a:r>
            <a:r>
              <a:rPr lang="fr-FR" sz="24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 cubes de hauteur ?</a:t>
            </a:r>
          </a:p>
          <a:p>
            <a:endParaRPr lang="fr-FR" sz="2400" b="1" kern="100" dirty="0">
              <a:solidFill>
                <a:srgbClr val="231F2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sz="2400" kern="100" dirty="0">
                <a:solidFill>
                  <a:srgbClr val="231F2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Je fais une tour avec 4 blocs complets. </a:t>
            </a:r>
            <a:r>
              <a:rPr lang="fr-FR" sz="2400" b="1" kern="100" dirty="0">
                <a:solidFill>
                  <a:srgbClr val="231F2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Combien y a-t-il de cubes au total ? </a:t>
            </a:r>
            <a:endParaRPr lang="fr-FR" sz="40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3862441" y="1428476"/>
            <a:ext cx="435862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3862441" y="3264322"/>
            <a:ext cx="435862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42367069-FD12-BDE5-FEDE-4FFBA5203E4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25087" y="2022825"/>
            <a:ext cx="2821557" cy="308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298303" y="3509047"/>
            <a:ext cx="3907265" cy="4937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faut 4 cubes</a:t>
            </a:r>
            <a:r>
              <a:rPr lang="fr-FR" sz="32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2ECC124F-3F11-2F83-B808-0F72A63240D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25087" y="2022825"/>
            <a:ext cx="2821557" cy="3087523"/>
          </a:xfrm>
          <a:prstGeom prst="rect">
            <a:avLst/>
          </a:prstGeom>
        </p:spPr>
      </p:pic>
      <p:grpSp>
        <p:nvGrpSpPr>
          <p:cNvPr id="21" name="Groupe 20">
            <a:extLst>
              <a:ext uri="{FF2B5EF4-FFF2-40B4-BE49-F238E27FC236}">
                <a16:creationId xmlns:a16="http://schemas.microsoft.com/office/drawing/2014/main" id="{1ECDE40D-C55C-792C-3963-181B59F0F90A}"/>
              </a:ext>
            </a:extLst>
          </p:cNvPr>
          <p:cNvGrpSpPr/>
          <p:nvPr/>
        </p:nvGrpSpPr>
        <p:grpSpPr>
          <a:xfrm>
            <a:off x="1388479" y="2738977"/>
            <a:ext cx="995796" cy="979202"/>
            <a:chOff x="1389412" y="2736533"/>
            <a:chExt cx="995796" cy="979202"/>
          </a:xfrm>
          <a:solidFill>
            <a:srgbClr val="FF0000">
              <a:alpha val="49804"/>
            </a:srgbClr>
          </a:solidFill>
        </p:grpSpPr>
        <p:sp>
          <p:nvSpPr>
            <p:cNvPr id="10" name="Parallélogramme 9">
              <a:extLst>
                <a:ext uri="{FF2B5EF4-FFF2-40B4-BE49-F238E27FC236}">
                  <a16:creationId xmlns:a16="http://schemas.microsoft.com/office/drawing/2014/main" id="{2ACE3965-7BD8-C55C-2B69-CDD6F53F0C74}"/>
                </a:ext>
              </a:extLst>
            </p:cNvPr>
            <p:cNvSpPr/>
            <p:nvPr/>
          </p:nvSpPr>
          <p:spPr>
            <a:xfrm rot="10101774">
              <a:off x="1571319" y="3024199"/>
              <a:ext cx="813889" cy="686783"/>
            </a:xfrm>
            <a:prstGeom prst="parallelogram">
              <a:avLst>
                <a:gd name="adj" fmla="val 20148"/>
              </a:avLst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Parallélogramme 10">
              <a:extLst>
                <a:ext uri="{FF2B5EF4-FFF2-40B4-BE49-F238E27FC236}">
                  <a16:creationId xmlns:a16="http://schemas.microsoft.com/office/drawing/2014/main" id="{022165D6-6ADF-1672-781E-2F95B09DBF48}"/>
                </a:ext>
              </a:extLst>
            </p:cNvPr>
            <p:cNvSpPr/>
            <p:nvPr/>
          </p:nvSpPr>
          <p:spPr>
            <a:xfrm rot="5400000">
              <a:off x="1078467" y="3153110"/>
              <a:ext cx="873570" cy="251680"/>
            </a:xfrm>
            <a:prstGeom prst="parallelogram">
              <a:avLst>
                <a:gd name="adj" fmla="val 92919"/>
              </a:avLst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Parallélogramme 19">
              <a:extLst>
                <a:ext uri="{FF2B5EF4-FFF2-40B4-BE49-F238E27FC236}">
                  <a16:creationId xmlns:a16="http://schemas.microsoft.com/office/drawing/2014/main" id="{28DEDB6D-7962-D97C-6A42-BF70F4684EC2}"/>
                </a:ext>
              </a:extLst>
            </p:cNvPr>
            <p:cNvSpPr/>
            <p:nvPr/>
          </p:nvSpPr>
          <p:spPr>
            <a:xfrm rot="10058221" flipV="1">
              <a:off x="1413355" y="2736533"/>
              <a:ext cx="873570" cy="318270"/>
            </a:xfrm>
            <a:prstGeom prst="parallelogram">
              <a:avLst>
                <a:gd name="adj" fmla="val 64976"/>
              </a:avLst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C6A7E95C-716C-D097-79E2-638752456763}"/>
              </a:ext>
            </a:extLst>
          </p:cNvPr>
          <p:cNvGrpSpPr/>
          <p:nvPr/>
        </p:nvGrpSpPr>
        <p:grpSpPr>
          <a:xfrm>
            <a:off x="2702432" y="2459570"/>
            <a:ext cx="995796" cy="979202"/>
            <a:chOff x="1389412" y="2736533"/>
            <a:chExt cx="995796" cy="979202"/>
          </a:xfrm>
          <a:solidFill>
            <a:srgbClr val="FF0000">
              <a:alpha val="49804"/>
            </a:srgbClr>
          </a:solidFill>
        </p:grpSpPr>
        <p:sp>
          <p:nvSpPr>
            <p:cNvPr id="24" name="Parallélogramme 23">
              <a:extLst>
                <a:ext uri="{FF2B5EF4-FFF2-40B4-BE49-F238E27FC236}">
                  <a16:creationId xmlns:a16="http://schemas.microsoft.com/office/drawing/2014/main" id="{F0873103-CD48-0A23-F1DB-808B882B0FE2}"/>
                </a:ext>
              </a:extLst>
            </p:cNvPr>
            <p:cNvSpPr/>
            <p:nvPr/>
          </p:nvSpPr>
          <p:spPr>
            <a:xfrm rot="10101774">
              <a:off x="1571319" y="3024199"/>
              <a:ext cx="813889" cy="686783"/>
            </a:xfrm>
            <a:prstGeom prst="parallelogram">
              <a:avLst>
                <a:gd name="adj" fmla="val 20148"/>
              </a:avLst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Parallélogramme 24">
              <a:extLst>
                <a:ext uri="{FF2B5EF4-FFF2-40B4-BE49-F238E27FC236}">
                  <a16:creationId xmlns:a16="http://schemas.microsoft.com/office/drawing/2014/main" id="{350B5056-C822-01C2-E034-D605F4EE2B16}"/>
                </a:ext>
              </a:extLst>
            </p:cNvPr>
            <p:cNvSpPr/>
            <p:nvPr/>
          </p:nvSpPr>
          <p:spPr>
            <a:xfrm rot="5400000">
              <a:off x="1078467" y="3153110"/>
              <a:ext cx="873570" cy="251680"/>
            </a:xfrm>
            <a:prstGeom prst="parallelogram">
              <a:avLst>
                <a:gd name="adj" fmla="val 92919"/>
              </a:avLst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Parallélogramme 25">
              <a:extLst>
                <a:ext uri="{FF2B5EF4-FFF2-40B4-BE49-F238E27FC236}">
                  <a16:creationId xmlns:a16="http://schemas.microsoft.com/office/drawing/2014/main" id="{17D4DF23-8B16-5E53-B5D2-0FF124418D59}"/>
                </a:ext>
              </a:extLst>
            </p:cNvPr>
            <p:cNvSpPr/>
            <p:nvPr/>
          </p:nvSpPr>
          <p:spPr>
            <a:xfrm rot="10058221" flipV="1">
              <a:off x="1413355" y="2736533"/>
              <a:ext cx="873570" cy="318270"/>
            </a:xfrm>
            <a:prstGeom prst="parallelogram">
              <a:avLst>
                <a:gd name="adj" fmla="val 64976"/>
              </a:avLst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CD9B5DB6-12CD-EA70-BC22-6D7BC97B6779}"/>
              </a:ext>
            </a:extLst>
          </p:cNvPr>
          <p:cNvGrpSpPr/>
          <p:nvPr/>
        </p:nvGrpSpPr>
        <p:grpSpPr>
          <a:xfrm>
            <a:off x="856356" y="2217195"/>
            <a:ext cx="995796" cy="979202"/>
            <a:chOff x="1389412" y="2736533"/>
            <a:chExt cx="995796" cy="979202"/>
          </a:xfrm>
          <a:solidFill>
            <a:srgbClr val="FF0000">
              <a:alpha val="49804"/>
            </a:srgbClr>
          </a:solidFill>
        </p:grpSpPr>
        <p:sp>
          <p:nvSpPr>
            <p:cNvPr id="28" name="Parallélogramme 27">
              <a:extLst>
                <a:ext uri="{FF2B5EF4-FFF2-40B4-BE49-F238E27FC236}">
                  <a16:creationId xmlns:a16="http://schemas.microsoft.com/office/drawing/2014/main" id="{5218FC19-8487-8A58-C47D-EBEFD7343256}"/>
                </a:ext>
              </a:extLst>
            </p:cNvPr>
            <p:cNvSpPr/>
            <p:nvPr/>
          </p:nvSpPr>
          <p:spPr>
            <a:xfrm rot="10101774">
              <a:off x="1571319" y="3024199"/>
              <a:ext cx="813889" cy="686783"/>
            </a:xfrm>
            <a:prstGeom prst="parallelogram">
              <a:avLst>
                <a:gd name="adj" fmla="val 20148"/>
              </a:avLst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Parallélogramme 28">
              <a:extLst>
                <a:ext uri="{FF2B5EF4-FFF2-40B4-BE49-F238E27FC236}">
                  <a16:creationId xmlns:a16="http://schemas.microsoft.com/office/drawing/2014/main" id="{98562711-328D-EBD0-159F-B506CD810631}"/>
                </a:ext>
              </a:extLst>
            </p:cNvPr>
            <p:cNvSpPr/>
            <p:nvPr/>
          </p:nvSpPr>
          <p:spPr>
            <a:xfrm rot="5400000">
              <a:off x="1078467" y="3153110"/>
              <a:ext cx="873570" cy="251680"/>
            </a:xfrm>
            <a:prstGeom prst="parallelogram">
              <a:avLst>
                <a:gd name="adj" fmla="val 92919"/>
              </a:avLst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Parallélogramme 29">
              <a:extLst>
                <a:ext uri="{FF2B5EF4-FFF2-40B4-BE49-F238E27FC236}">
                  <a16:creationId xmlns:a16="http://schemas.microsoft.com/office/drawing/2014/main" id="{53986713-94E4-21C4-B2FE-AA95567FE189}"/>
                </a:ext>
              </a:extLst>
            </p:cNvPr>
            <p:cNvSpPr/>
            <p:nvPr/>
          </p:nvSpPr>
          <p:spPr>
            <a:xfrm rot="10058221" flipV="1">
              <a:off x="1413355" y="2736533"/>
              <a:ext cx="873570" cy="318270"/>
            </a:xfrm>
            <a:prstGeom prst="parallelogram">
              <a:avLst>
                <a:gd name="adj" fmla="val 64976"/>
              </a:avLst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6C0AA4BC-00F2-7E75-14D0-083189932E46}"/>
              </a:ext>
            </a:extLst>
          </p:cNvPr>
          <p:cNvGrpSpPr/>
          <p:nvPr/>
        </p:nvGrpSpPr>
        <p:grpSpPr>
          <a:xfrm>
            <a:off x="2197532" y="1956565"/>
            <a:ext cx="995796" cy="979202"/>
            <a:chOff x="1389412" y="2736533"/>
            <a:chExt cx="995796" cy="979202"/>
          </a:xfrm>
          <a:solidFill>
            <a:srgbClr val="FF0000">
              <a:alpha val="49804"/>
            </a:srgbClr>
          </a:solidFill>
        </p:grpSpPr>
        <p:sp>
          <p:nvSpPr>
            <p:cNvPr id="32" name="Parallélogramme 31">
              <a:extLst>
                <a:ext uri="{FF2B5EF4-FFF2-40B4-BE49-F238E27FC236}">
                  <a16:creationId xmlns:a16="http://schemas.microsoft.com/office/drawing/2014/main" id="{31B50AD2-D983-2C0A-81CA-A03DA2890871}"/>
                </a:ext>
              </a:extLst>
            </p:cNvPr>
            <p:cNvSpPr/>
            <p:nvPr/>
          </p:nvSpPr>
          <p:spPr>
            <a:xfrm rot="10101774">
              <a:off x="1571319" y="3024199"/>
              <a:ext cx="813889" cy="686783"/>
            </a:xfrm>
            <a:prstGeom prst="parallelogram">
              <a:avLst>
                <a:gd name="adj" fmla="val 20148"/>
              </a:avLst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Parallélogramme 32">
              <a:extLst>
                <a:ext uri="{FF2B5EF4-FFF2-40B4-BE49-F238E27FC236}">
                  <a16:creationId xmlns:a16="http://schemas.microsoft.com/office/drawing/2014/main" id="{DDA03E1C-53A8-F690-699F-8FAACD09ED0D}"/>
                </a:ext>
              </a:extLst>
            </p:cNvPr>
            <p:cNvSpPr/>
            <p:nvPr/>
          </p:nvSpPr>
          <p:spPr>
            <a:xfrm rot="5400000">
              <a:off x="1078467" y="3153110"/>
              <a:ext cx="873570" cy="251680"/>
            </a:xfrm>
            <a:prstGeom prst="parallelogram">
              <a:avLst>
                <a:gd name="adj" fmla="val 92919"/>
              </a:avLst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Parallélogramme 33">
              <a:extLst>
                <a:ext uri="{FF2B5EF4-FFF2-40B4-BE49-F238E27FC236}">
                  <a16:creationId xmlns:a16="http://schemas.microsoft.com/office/drawing/2014/main" id="{BA477974-282D-93BE-2AE9-B76E5BC3DA9A}"/>
                </a:ext>
              </a:extLst>
            </p:cNvPr>
            <p:cNvSpPr/>
            <p:nvPr/>
          </p:nvSpPr>
          <p:spPr>
            <a:xfrm rot="10058221" flipV="1">
              <a:off x="1413355" y="2736533"/>
              <a:ext cx="873570" cy="318270"/>
            </a:xfrm>
            <a:prstGeom prst="parallelogram">
              <a:avLst>
                <a:gd name="adj" fmla="val 64976"/>
              </a:avLst>
            </a:prstGeom>
            <a:grp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6" name="Zone de texte 2">
            <a:extLst>
              <a:ext uri="{FF2B5EF4-FFF2-40B4-BE49-F238E27FC236}">
                <a16:creationId xmlns:a16="http://schemas.microsoft.com/office/drawing/2014/main" id="{8D906B24-77D7-F159-B4A0-B9D20B52E4D6}"/>
              </a:ext>
            </a:extLst>
          </p:cNvPr>
          <p:cNvSpPr txBox="1"/>
          <p:nvPr/>
        </p:nvSpPr>
        <p:spPr>
          <a:xfrm>
            <a:off x="4298303" y="1383695"/>
            <a:ext cx="4082975" cy="2045306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4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Combien faut-il de cubes pour faire un bloc de trois cubes de longueur sur </a:t>
            </a:r>
            <a:r>
              <a:rPr lang="fr-FR" sz="2400" b="1" dirty="0">
                <a:solidFill>
                  <a:srgbClr val="231F20"/>
                </a:solidFill>
                <a:ea typeface="Calibri" panose="020F0502020204030204" pitchFamily="34" charset="0"/>
              </a:rPr>
              <a:t>trois</a:t>
            </a:r>
            <a:r>
              <a:rPr lang="fr-FR" sz="24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 cubes de hauteur ?</a:t>
            </a:r>
            <a:endParaRPr lang="fr-FR" sz="40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Organigramme : Connecteur 7">
            <a:extLst>
              <a:ext uri="{FF2B5EF4-FFF2-40B4-BE49-F238E27FC236}">
                <a16:creationId xmlns:a16="http://schemas.microsoft.com/office/drawing/2014/main" id="{EDA7ABDF-590C-7442-D496-4166B4D7AD55}"/>
              </a:ext>
            </a:extLst>
          </p:cNvPr>
          <p:cNvSpPr/>
          <p:nvPr/>
        </p:nvSpPr>
        <p:spPr>
          <a:xfrm>
            <a:off x="3862441" y="1428476"/>
            <a:ext cx="435862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14333" y="1531039"/>
            <a:ext cx="3675867" cy="1493516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400" kern="100" dirty="0">
                <a:solidFill>
                  <a:srgbClr val="231F2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Je fais une tour avec 4 blocs complets. </a:t>
            </a:r>
            <a:r>
              <a:rPr lang="fr-FR" sz="2400" b="1" kern="100" dirty="0">
                <a:solidFill>
                  <a:srgbClr val="231F2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Combien y a-t-il de cubes au total ? </a:t>
            </a:r>
            <a:endParaRPr lang="fr-FR" sz="24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84680">
              <a:spcBef>
                <a:spcPts val="440"/>
              </a:spcBef>
              <a:spcAft>
                <a:spcPts val="0"/>
              </a:spcAft>
            </a:pPr>
            <a:r>
              <a:rPr lang="fr-FR" sz="3200" b="1" dirty="0">
                <a:solidFill>
                  <a:srgbClr val="00B0F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fr-FR" sz="3200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effectLst/>
              <a:latin typeface="Corbel" panose="020B0503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280051" y="1919844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280051" y="3566586"/>
            <a:ext cx="4217027" cy="4937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 bloc fait 9 × 3 = 27 cubes.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tour compte alors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27 × </a:t>
            </a:r>
            <a:r>
              <a:rPr lang="fr-FR" sz="24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 = 108 cubes</a:t>
            </a: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fr-FR" sz="24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C6721EE0-5158-48C1-6B30-0DEE19ECED4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25087" y="2022825"/>
            <a:ext cx="2821557" cy="308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</TotalTime>
  <Words>129</Words>
  <Application>Microsoft Office PowerPoint</Application>
  <PresentationFormat>Affichage à l'écran (4:3)</PresentationFormat>
  <Paragraphs>30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Corbel</vt:lpstr>
      <vt:lpstr>Webdings</vt:lpstr>
      <vt:lpstr>Wingdings</vt:lpstr>
      <vt:lpstr>Thème Office</vt:lpstr>
      <vt:lpstr>Présentation PowerPoint</vt:lpstr>
      <vt:lpstr>Problème en image 3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82</cp:revision>
  <dcterms:created xsi:type="dcterms:W3CDTF">2023-02-07T14:55:57Z</dcterms:created>
  <dcterms:modified xsi:type="dcterms:W3CDTF">2026-07-01T11:58:41Z</dcterms:modified>
</cp:coreProperties>
</file>