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311" r:id="rId2"/>
    <p:sldId id="312" r:id="rId3"/>
    <p:sldId id="313" r:id="rId4"/>
    <p:sldId id="291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63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50810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poser et calculer une multiplication. 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6208-8194-9C84-2C92-9AD9546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D5181-F7CC-FC7F-1054-34034D22B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technique de calcul.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92188C1-5431-A301-10B4-738AB084AFE6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26 × 3 = …</a:t>
            </a:r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F8FB35CC-AD08-DD30-9E3A-4BBF8E63C9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5FDE02-D656-595A-1593-50C0DD3BCCCC}"/>
              </a:ext>
            </a:extLst>
          </p:cNvPr>
          <p:cNvSpPr/>
          <p:nvPr/>
        </p:nvSpPr>
        <p:spPr>
          <a:xfrm>
            <a:off x="3532654" y="213744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2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4DBC6B-206C-1859-C8F6-7E84E082F18D}"/>
              </a:ext>
            </a:extLst>
          </p:cNvPr>
          <p:cNvSpPr/>
          <p:nvPr/>
        </p:nvSpPr>
        <p:spPr>
          <a:xfrm>
            <a:off x="4279295" y="213744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2FA277-1378-98DE-A53C-D6DB4375428B}"/>
              </a:ext>
            </a:extLst>
          </p:cNvPr>
          <p:cNvSpPr/>
          <p:nvPr/>
        </p:nvSpPr>
        <p:spPr>
          <a:xfrm>
            <a:off x="4279295" y="291512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3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56FC16-4FA5-1DD2-B4B9-3E861F8AFCF9}"/>
              </a:ext>
            </a:extLst>
          </p:cNvPr>
          <p:cNvSpPr/>
          <p:nvPr/>
        </p:nvSpPr>
        <p:spPr>
          <a:xfrm>
            <a:off x="2787376" y="2908970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×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58D06DE-55F6-B7BE-20BC-00304A3C81D9}"/>
              </a:ext>
            </a:extLst>
          </p:cNvPr>
          <p:cNvCxnSpPr/>
          <p:nvPr/>
        </p:nvCxnSpPr>
        <p:spPr>
          <a:xfrm>
            <a:off x="2783204" y="3668248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AF7E5CB1-A729-2EC3-EA58-B16BF45B070C}"/>
              </a:ext>
            </a:extLst>
          </p:cNvPr>
          <p:cNvSpPr/>
          <p:nvPr/>
        </p:nvSpPr>
        <p:spPr>
          <a:xfrm>
            <a:off x="3516712" y="369902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6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C0922B-6A4C-FAF0-EBD7-A508AAC934E8}"/>
              </a:ext>
            </a:extLst>
          </p:cNvPr>
          <p:cNvSpPr/>
          <p:nvPr/>
        </p:nvSpPr>
        <p:spPr>
          <a:xfrm>
            <a:off x="4279295" y="370496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8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F221D3-49DB-FA5A-A929-F3D12B19393F}"/>
              </a:ext>
            </a:extLst>
          </p:cNvPr>
          <p:cNvSpPr/>
          <p:nvPr/>
        </p:nvSpPr>
        <p:spPr>
          <a:xfrm>
            <a:off x="3861777" y="3699029"/>
            <a:ext cx="368905" cy="318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000" dirty="0">
                <a:solidFill>
                  <a:srgbClr val="C00000"/>
                </a:solidFill>
              </a:rPr>
              <a:t>1</a:t>
            </a:r>
            <a:endParaRPr lang="fr-FR" sz="1050" dirty="0">
              <a:solidFill>
                <a:srgbClr val="C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522C9E8-7507-F4B5-8D86-3FF03E83C3FC}"/>
              </a:ext>
            </a:extLst>
          </p:cNvPr>
          <p:cNvSpPr/>
          <p:nvPr/>
        </p:nvSpPr>
        <p:spPr>
          <a:xfrm>
            <a:off x="3509883" y="370752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7</a:t>
            </a:r>
            <a:endParaRPr lang="fr-FR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21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10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6208-8194-9C84-2C92-9AD9546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D5181-F7CC-FC7F-1054-34034D22B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Exemple.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92188C1-5431-A301-10B4-738AB084AFE6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37 × 4 = …</a:t>
            </a:r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F8FB35CC-AD08-DD30-9E3A-4BBF8E63C9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5FDE02-D656-595A-1593-50C0DD3BCCCC}"/>
              </a:ext>
            </a:extLst>
          </p:cNvPr>
          <p:cNvSpPr/>
          <p:nvPr/>
        </p:nvSpPr>
        <p:spPr>
          <a:xfrm>
            <a:off x="3532654" y="213744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3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4DBC6B-206C-1859-C8F6-7E84E082F18D}"/>
              </a:ext>
            </a:extLst>
          </p:cNvPr>
          <p:cNvSpPr/>
          <p:nvPr/>
        </p:nvSpPr>
        <p:spPr>
          <a:xfrm>
            <a:off x="4279295" y="213744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7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2FA277-1378-98DE-A53C-D6DB4375428B}"/>
              </a:ext>
            </a:extLst>
          </p:cNvPr>
          <p:cNvSpPr/>
          <p:nvPr/>
        </p:nvSpPr>
        <p:spPr>
          <a:xfrm>
            <a:off x="4279295" y="2915129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4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56FC16-4FA5-1DD2-B4B9-3E861F8AFCF9}"/>
              </a:ext>
            </a:extLst>
          </p:cNvPr>
          <p:cNvSpPr/>
          <p:nvPr/>
        </p:nvSpPr>
        <p:spPr>
          <a:xfrm>
            <a:off x="2787376" y="2908970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×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58D06DE-55F6-B7BE-20BC-00304A3C81D9}"/>
              </a:ext>
            </a:extLst>
          </p:cNvPr>
          <p:cNvCxnSpPr/>
          <p:nvPr/>
        </p:nvCxnSpPr>
        <p:spPr>
          <a:xfrm>
            <a:off x="2783204" y="3668248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AF7E5CB1-A729-2EC3-EA58-B16BF45B070C}"/>
              </a:ext>
            </a:extLst>
          </p:cNvPr>
          <p:cNvSpPr/>
          <p:nvPr/>
        </p:nvSpPr>
        <p:spPr>
          <a:xfrm>
            <a:off x="2827020" y="3699029"/>
            <a:ext cx="1410491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1   2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C0922B-6A4C-FAF0-EBD7-A508AAC934E8}"/>
              </a:ext>
            </a:extLst>
          </p:cNvPr>
          <p:cNvSpPr/>
          <p:nvPr/>
        </p:nvSpPr>
        <p:spPr>
          <a:xfrm>
            <a:off x="4279295" y="3704966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8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F221D3-49DB-FA5A-A929-F3D12B19393F}"/>
              </a:ext>
            </a:extLst>
          </p:cNvPr>
          <p:cNvSpPr/>
          <p:nvPr/>
        </p:nvSpPr>
        <p:spPr>
          <a:xfrm>
            <a:off x="3861777" y="3699029"/>
            <a:ext cx="368905" cy="318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2000" dirty="0">
                <a:solidFill>
                  <a:srgbClr val="C00000"/>
                </a:solidFill>
              </a:rPr>
              <a:t>2</a:t>
            </a:r>
            <a:endParaRPr lang="fr-FR" sz="1050" dirty="0">
              <a:solidFill>
                <a:srgbClr val="C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68C31E9-971A-2900-8B1A-DA96DABAC77E}"/>
              </a:ext>
            </a:extLst>
          </p:cNvPr>
          <p:cNvSpPr/>
          <p:nvPr/>
        </p:nvSpPr>
        <p:spPr>
          <a:xfrm>
            <a:off x="2842962" y="3688203"/>
            <a:ext cx="1410491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1   4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9434D9D-2E1E-E662-945E-C158867A441F}"/>
              </a:ext>
            </a:extLst>
          </p:cNvPr>
          <p:cNvSpPr txBox="1"/>
          <p:nvPr/>
        </p:nvSpPr>
        <p:spPr>
          <a:xfrm>
            <a:off x="5286533" y="965135"/>
            <a:ext cx="122475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148</a:t>
            </a:r>
          </a:p>
        </p:txBody>
      </p:sp>
    </p:spTree>
    <p:extLst>
      <p:ext uri="{BB962C8B-B14F-4D97-AF65-F5344CB8AC3E}">
        <p14:creationId xmlns:p14="http://schemas.microsoft.com/office/powerpoint/2010/main" val="327714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 animBg="1"/>
      <p:bldP spid="10" grpId="0" animBg="1"/>
      <p:bldP spid="2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Pose et calcule dans ton cahier.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3A5E474-4966-AA87-FCD5-7A12FCF0BB50}"/>
              </a:ext>
            </a:extLst>
          </p:cNvPr>
          <p:cNvGrpSpPr/>
          <p:nvPr/>
        </p:nvGrpSpPr>
        <p:grpSpPr>
          <a:xfrm>
            <a:off x="1170085" y="1221586"/>
            <a:ext cx="5035700" cy="584775"/>
            <a:chOff x="325024" y="1590450"/>
            <a:chExt cx="5035700" cy="584775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22037747-B131-8B62-4BA5-A965BAF6D588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32 × 4 = …</a:t>
              </a: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3D24DDD2-558B-1B6D-4382-74455712B9E8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1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B5CF6E2-3828-B461-A55C-D4FA638C2CA0}"/>
              </a:ext>
            </a:extLst>
          </p:cNvPr>
          <p:cNvGrpSpPr/>
          <p:nvPr/>
        </p:nvGrpSpPr>
        <p:grpSpPr>
          <a:xfrm>
            <a:off x="1170085" y="2136446"/>
            <a:ext cx="5035700" cy="584775"/>
            <a:chOff x="325024" y="1590450"/>
            <a:chExt cx="5035700" cy="584775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699151F-CBA5-4525-6B17-3AD15319BD78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52 × 3 = …</a:t>
              </a: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31552C5-9909-9089-7AA3-A3AA07DEFEB6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2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CAA5D366-07CC-4DF4-F713-3E3FD3204852}"/>
              </a:ext>
            </a:extLst>
          </p:cNvPr>
          <p:cNvGrpSpPr/>
          <p:nvPr/>
        </p:nvGrpSpPr>
        <p:grpSpPr>
          <a:xfrm>
            <a:off x="1170085" y="3051306"/>
            <a:ext cx="5035700" cy="584775"/>
            <a:chOff x="325024" y="1590450"/>
            <a:chExt cx="5035700" cy="584775"/>
          </a:xfrm>
        </p:grpSpPr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0658914-0279-6681-89CB-6DE2B781B042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23 × 5 = …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C04D21CE-A033-9EFF-9F6A-16DB177A0092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3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1A774A8A-4B14-AC11-C193-9419ACB69C71}"/>
              </a:ext>
            </a:extLst>
          </p:cNvPr>
          <p:cNvGrpSpPr/>
          <p:nvPr/>
        </p:nvGrpSpPr>
        <p:grpSpPr>
          <a:xfrm>
            <a:off x="1170085" y="3966166"/>
            <a:ext cx="5035700" cy="584775"/>
            <a:chOff x="325024" y="1590450"/>
            <a:chExt cx="5035700" cy="584775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38C51AD9-EF4A-17B5-53B5-83C40ACF03C2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37 × 6 = …</a:t>
              </a: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DEABDFEC-53C1-450B-4DB7-7455AE4BDB6F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4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77DF5372-6874-42BC-5C1D-8BA2D16C9727}"/>
              </a:ext>
            </a:extLst>
          </p:cNvPr>
          <p:cNvGrpSpPr/>
          <p:nvPr/>
        </p:nvGrpSpPr>
        <p:grpSpPr>
          <a:xfrm>
            <a:off x="1170085" y="4881026"/>
            <a:ext cx="5035700" cy="584775"/>
            <a:chOff x="325024" y="1590450"/>
            <a:chExt cx="5035700" cy="584775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203E6238-E580-9859-CCD6-D4F243284FB4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/>
                <a:t>49 </a:t>
              </a:r>
              <a:r>
                <a:rPr lang="fr-FR" sz="3200" dirty="0"/>
                <a:t>× 7 = …</a:t>
              </a: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92BB61BF-20CD-C3B9-23F4-840362FB1955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09806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84</Words>
  <Application>Microsoft Office PowerPoint</Application>
  <PresentationFormat>Affichage à l'écran (4:3)</PresentationFormat>
  <Paragraphs>36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technique de calcul.</vt:lpstr>
      <vt:lpstr>Exemple.</vt:lpstr>
      <vt:lpstr>Pose et calcule dans ton cahier.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92</cp:revision>
  <dcterms:created xsi:type="dcterms:W3CDTF">2023-02-07T14:55:57Z</dcterms:created>
  <dcterms:modified xsi:type="dcterms:W3CDTF">2026-07-01T09:40:13Z</dcterms:modified>
</cp:coreProperties>
</file>