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310" r:id="rId3"/>
    <p:sldId id="31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8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8573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969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609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dirty="0"/>
              <a:t>Cliquez pour modifier les styles du texte </a:t>
            </a:r>
            <a:r>
              <a:rPr lang="fr-FR"/>
              <a:t>du masque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681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0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 / beauc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 marL="457200" indent="0">
              <a:buNone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402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35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marL="0" indent="0" algn="ctr">
              <a:buNone/>
              <a:defRPr sz="6000"/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01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7396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3084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57377"/>
            <a:ext cx="3868340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57377"/>
            <a:ext cx="3887391" cy="4332286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826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E2E5-8F65-4757-A689-3EF96C937AF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04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156" y="357033"/>
            <a:ext cx="8432194" cy="5769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0"/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19436-D0A7-4E06-916E-1C73B6BE4C46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24908" y="6492875"/>
            <a:ext cx="7190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E2E5-8F65-4757-A689-3EF96C937AFA}" type="slidenum">
              <a:rPr lang="fr-FR" smtClean="0"/>
              <a:t>‹N°›</a:t>
            </a:fld>
            <a:endParaRPr lang="fr-FR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BE40B670-9BA5-640D-7016-51B818462684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B2F1319C-A0F4-E41E-9295-8DBE81E1FDBF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DA4F8-ECB0-C915-27F7-77DA4B6048DF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757B136-7A8B-DA07-9461-2095C08F639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24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2" r:id="rId2"/>
    <p:sldLayoutId id="2147483672" r:id="rId3"/>
    <p:sldLayoutId id="2147483667" r:id="rId4"/>
    <p:sldLayoutId id="2147483661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marL="571500" indent="-571500" algn="l" defTabSz="914400" rtl="0" eaLnBrk="1" latinLnBrk="0" hangingPunct="1">
        <a:lnSpc>
          <a:spcPct val="90000"/>
        </a:lnSpc>
        <a:spcBef>
          <a:spcPct val="0"/>
        </a:spcBef>
        <a:buFont typeface="Wingdings 3" panose="05040102010807070707" pitchFamily="18" charset="2"/>
        <a:buChar char="u"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8DF6F-461A-4669-0834-FEFB161C2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9C966ACC-715D-E932-EAAE-60043F04A73B}"/>
              </a:ext>
            </a:extLst>
          </p:cNvPr>
          <p:cNvSpPr/>
          <p:nvPr/>
        </p:nvSpPr>
        <p:spPr>
          <a:xfrm>
            <a:off x="0" y="330200"/>
            <a:ext cx="9144000" cy="6527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343C2C-46D5-27F5-ACC1-7934222628BC}"/>
              </a:ext>
            </a:extLst>
          </p:cNvPr>
          <p:cNvSpPr txBox="1"/>
          <p:nvPr/>
        </p:nvSpPr>
        <p:spPr>
          <a:xfrm>
            <a:off x="2063750" y="3009900"/>
            <a:ext cx="50165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compléter un carré magique.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D6A2D50-2F24-BC76-21C6-52F57C5FA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53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4153"/>
            <a:ext cx="8771878" cy="973003"/>
          </a:xfrm>
        </p:spPr>
        <p:txBody>
          <a:bodyPr/>
          <a:lstStyle/>
          <a:p>
            <a:r>
              <a:rPr lang="fr-FR" dirty="0"/>
              <a:t>Observe le </a:t>
            </a:r>
            <a:r>
              <a:rPr lang="fr-FR" b="1" dirty="0"/>
              <a:t>carré magique</a:t>
            </a:r>
            <a:r>
              <a:rPr lang="fr-FR" dirty="0"/>
              <a:t>.</a:t>
            </a:r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09A1784D-88DF-3711-2F91-D2A1A5A69D05}"/>
              </a:ext>
            </a:extLst>
          </p:cNvPr>
          <p:cNvSpPr txBox="1">
            <a:spLocks/>
          </p:cNvSpPr>
          <p:nvPr/>
        </p:nvSpPr>
        <p:spPr>
          <a:xfrm>
            <a:off x="7758545" y="6515107"/>
            <a:ext cx="1385455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aphicFrame>
        <p:nvGraphicFramePr>
          <p:cNvPr id="28" name="Tableau 27">
            <a:extLst>
              <a:ext uri="{FF2B5EF4-FFF2-40B4-BE49-F238E27FC236}">
                <a16:creationId xmlns:a16="http://schemas.microsoft.com/office/drawing/2014/main" id="{8B017F65-B2CB-276D-B9BB-42698D217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81426"/>
              </p:ext>
            </p:extLst>
          </p:nvPr>
        </p:nvGraphicFramePr>
        <p:xfrm>
          <a:off x="2841716" y="2362807"/>
          <a:ext cx="3240000" cy="32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99092894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80329577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02549561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580904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693303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854586"/>
                  </a:ext>
                </a:extLst>
              </a:tr>
            </a:tbl>
          </a:graphicData>
        </a:graphic>
      </p:graphicFrame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D5A3CFC7-AC7D-5154-FF00-67BF74ED25AD}"/>
              </a:ext>
            </a:extLst>
          </p:cNvPr>
          <p:cNvCxnSpPr/>
          <p:nvPr/>
        </p:nvCxnSpPr>
        <p:spPr>
          <a:xfrm flipV="1">
            <a:off x="3367177" y="1889470"/>
            <a:ext cx="0" cy="4506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>
            <a:extLst>
              <a:ext uri="{FF2B5EF4-FFF2-40B4-BE49-F238E27FC236}">
                <a16:creationId xmlns:a16="http://schemas.microsoft.com/office/drawing/2014/main" id="{8134BCFC-E6B7-E4EC-6469-32467345F87D}"/>
              </a:ext>
            </a:extLst>
          </p:cNvPr>
          <p:cNvSpPr txBox="1"/>
          <p:nvPr/>
        </p:nvSpPr>
        <p:spPr>
          <a:xfrm>
            <a:off x="2996650" y="1455488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10</a:t>
            </a:r>
            <a:endParaRPr lang="fr-FR" b="1" dirty="0"/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4DE4B0EA-6E2A-DB14-A54B-3C5AE92D8093}"/>
              </a:ext>
            </a:extLst>
          </p:cNvPr>
          <p:cNvCxnSpPr/>
          <p:nvPr/>
        </p:nvCxnSpPr>
        <p:spPr>
          <a:xfrm flipV="1">
            <a:off x="4461491" y="1889470"/>
            <a:ext cx="0" cy="4506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3BCFEA11-32B1-2C80-0940-35953E95042A}"/>
              </a:ext>
            </a:extLst>
          </p:cNvPr>
          <p:cNvSpPr txBox="1"/>
          <p:nvPr/>
        </p:nvSpPr>
        <p:spPr>
          <a:xfrm>
            <a:off x="4090964" y="1431786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10</a:t>
            </a:r>
            <a:endParaRPr lang="fr-FR" b="1" dirty="0"/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D7C188CE-A3C1-9A17-002F-0F9B1436364B}"/>
              </a:ext>
            </a:extLst>
          </p:cNvPr>
          <p:cNvCxnSpPr/>
          <p:nvPr/>
        </p:nvCxnSpPr>
        <p:spPr>
          <a:xfrm flipV="1">
            <a:off x="5538455" y="1889470"/>
            <a:ext cx="0" cy="4506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8193A2F6-075D-AA96-025E-CF0781AB3DC7}"/>
              </a:ext>
            </a:extLst>
          </p:cNvPr>
          <p:cNvSpPr txBox="1"/>
          <p:nvPr/>
        </p:nvSpPr>
        <p:spPr>
          <a:xfrm>
            <a:off x="5167928" y="1455488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10</a:t>
            </a:r>
            <a:endParaRPr lang="fr-FR" b="1" dirty="0"/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78A3A2F7-703D-31A7-32E0-1CD644C4A924}"/>
              </a:ext>
            </a:extLst>
          </p:cNvPr>
          <p:cNvCxnSpPr/>
          <p:nvPr/>
        </p:nvCxnSpPr>
        <p:spPr>
          <a:xfrm flipV="1">
            <a:off x="6113526" y="2897904"/>
            <a:ext cx="450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9FC23F14-8555-5548-5459-5F783B64BE00}"/>
              </a:ext>
            </a:extLst>
          </p:cNvPr>
          <p:cNvCxnSpPr/>
          <p:nvPr/>
        </p:nvCxnSpPr>
        <p:spPr>
          <a:xfrm flipV="1">
            <a:off x="6113526" y="3981021"/>
            <a:ext cx="450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B0843ABC-258F-53B5-0C17-32517AAF10AE}"/>
              </a:ext>
            </a:extLst>
          </p:cNvPr>
          <p:cNvCxnSpPr/>
          <p:nvPr/>
        </p:nvCxnSpPr>
        <p:spPr>
          <a:xfrm flipV="1">
            <a:off x="6113526" y="5064138"/>
            <a:ext cx="450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FEBDA2D7-9B51-CA0C-37D7-A1CEF8164D87}"/>
              </a:ext>
            </a:extLst>
          </p:cNvPr>
          <p:cNvSpPr txBox="1"/>
          <p:nvPr/>
        </p:nvSpPr>
        <p:spPr>
          <a:xfrm>
            <a:off x="6399828" y="2615369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10</a:t>
            </a:r>
            <a:endParaRPr lang="fr-FR" b="1" dirty="0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700CE5CF-C09A-BAEF-3AD5-F81876ACA9D3}"/>
              </a:ext>
            </a:extLst>
          </p:cNvPr>
          <p:cNvSpPr txBox="1"/>
          <p:nvPr/>
        </p:nvSpPr>
        <p:spPr>
          <a:xfrm>
            <a:off x="6399827" y="3719411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10</a:t>
            </a:r>
            <a:endParaRPr lang="fr-FR" b="1" dirty="0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4507362-2936-AA5B-6A21-6B32430A9415}"/>
              </a:ext>
            </a:extLst>
          </p:cNvPr>
          <p:cNvSpPr txBox="1"/>
          <p:nvPr/>
        </p:nvSpPr>
        <p:spPr>
          <a:xfrm>
            <a:off x="6399827" y="4802527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10</a:t>
            </a:r>
            <a:endParaRPr lang="fr-FR" b="1" dirty="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1385D641-AEA1-F589-AE80-D1A46C723B93}"/>
              </a:ext>
            </a:extLst>
          </p:cNvPr>
          <p:cNvSpPr txBox="1"/>
          <p:nvPr/>
        </p:nvSpPr>
        <p:spPr>
          <a:xfrm>
            <a:off x="6295890" y="1648453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10</a:t>
            </a:r>
            <a:endParaRPr lang="fr-FR" b="1" dirty="0"/>
          </a:p>
        </p:txBody>
      </p: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C372CF18-5F12-1ACD-C276-BA9AEF05EC49}"/>
              </a:ext>
            </a:extLst>
          </p:cNvPr>
          <p:cNvCxnSpPr>
            <a:cxnSpLocks/>
          </p:cNvCxnSpPr>
          <p:nvPr/>
        </p:nvCxnSpPr>
        <p:spPr>
          <a:xfrm flipV="1">
            <a:off x="6149706" y="2066925"/>
            <a:ext cx="292369" cy="2732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79EDB2BF-9BE0-762A-3B66-2DDE70C386A3}"/>
              </a:ext>
            </a:extLst>
          </p:cNvPr>
          <p:cNvSpPr txBox="1"/>
          <p:nvPr/>
        </p:nvSpPr>
        <p:spPr>
          <a:xfrm>
            <a:off x="5355229" y="3688633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85B649A8-A3B9-3E06-B4E1-EBA666EE4511}"/>
              </a:ext>
            </a:extLst>
          </p:cNvPr>
          <p:cNvSpPr txBox="1"/>
          <p:nvPr/>
        </p:nvSpPr>
        <p:spPr>
          <a:xfrm>
            <a:off x="5355229" y="2605516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5BECCB35-B6F4-DDFE-BAD1-16BCD5E43DE3}"/>
              </a:ext>
            </a:extLst>
          </p:cNvPr>
          <p:cNvSpPr txBox="1"/>
          <p:nvPr/>
        </p:nvSpPr>
        <p:spPr>
          <a:xfrm>
            <a:off x="3175909" y="4771749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D157E04A-623D-ED13-D089-F644E449FFB5}"/>
              </a:ext>
            </a:extLst>
          </p:cNvPr>
          <p:cNvSpPr txBox="1"/>
          <p:nvPr/>
        </p:nvSpPr>
        <p:spPr>
          <a:xfrm>
            <a:off x="4233612" y="4771749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273EFFE6-6447-6303-FCE5-132272DA07D0}"/>
              </a:ext>
            </a:extLst>
          </p:cNvPr>
          <p:cNvSpPr txBox="1"/>
          <p:nvPr/>
        </p:nvSpPr>
        <p:spPr>
          <a:xfrm>
            <a:off x="4233612" y="2605516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31F9F478-F451-4C07-0D5D-BF7F8B36FA49}"/>
              </a:ext>
            </a:extLst>
          </p:cNvPr>
          <p:cNvSpPr txBox="1"/>
          <p:nvPr/>
        </p:nvSpPr>
        <p:spPr>
          <a:xfrm>
            <a:off x="3171397" y="2605516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4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89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683EA73-78AF-F0E8-233A-BAAE95157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4153"/>
            <a:ext cx="8771878" cy="973003"/>
          </a:xfrm>
        </p:spPr>
        <p:txBody>
          <a:bodyPr/>
          <a:lstStyle/>
          <a:p>
            <a:r>
              <a:rPr lang="fr-FR" dirty="0"/>
              <a:t>Complète le </a:t>
            </a:r>
            <a:r>
              <a:rPr lang="fr-FR" b="1" dirty="0"/>
              <a:t>carré magique.</a:t>
            </a:r>
            <a:endParaRPr lang="fr-FR" dirty="0"/>
          </a:p>
        </p:txBody>
      </p:sp>
      <p:sp>
        <p:nvSpPr>
          <p:cNvPr id="2" name="Espace réservé du texte 2">
            <a:extLst>
              <a:ext uri="{FF2B5EF4-FFF2-40B4-BE49-F238E27FC236}">
                <a16:creationId xmlns:a16="http://schemas.microsoft.com/office/drawing/2014/main" id="{09A1784D-88DF-3711-2F91-D2A1A5A69D05}"/>
              </a:ext>
            </a:extLst>
          </p:cNvPr>
          <p:cNvSpPr txBox="1">
            <a:spLocks/>
          </p:cNvSpPr>
          <p:nvPr/>
        </p:nvSpPr>
        <p:spPr>
          <a:xfrm>
            <a:off x="7758545" y="6515107"/>
            <a:ext cx="1385455" cy="36784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exemple</a:t>
            </a:r>
          </a:p>
        </p:txBody>
      </p:sp>
      <p:graphicFrame>
        <p:nvGraphicFramePr>
          <p:cNvPr id="28" name="Tableau 27">
            <a:extLst>
              <a:ext uri="{FF2B5EF4-FFF2-40B4-BE49-F238E27FC236}">
                <a16:creationId xmlns:a16="http://schemas.microsoft.com/office/drawing/2014/main" id="{8B017F65-B2CB-276D-B9BB-42698D217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276742"/>
              </p:ext>
            </p:extLst>
          </p:nvPr>
        </p:nvGraphicFramePr>
        <p:xfrm>
          <a:off x="2841716" y="2362807"/>
          <a:ext cx="3240000" cy="32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99092894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80329577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02549561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580904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693303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854586"/>
                  </a:ext>
                </a:extLst>
              </a:tr>
            </a:tbl>
          </a:graphicData>
        </a:graphic>
      </p:graphicFrame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D5A3CFC7-AC7D-5154-FF00-67BF74ED25AD}"/>
              </a:ext>
            </a:extLst>
          </p:cNvPr>
          <p:cNvCxnSpPr/>
          <p:nvPr/>
        </p:nvCxnSpPr>
        <p:spPr>
          <a:xfrm flipV="1">
            <a:off x="3367177" y="1889470"/>
            <a:ext cx="0" cy="4506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>
            <a:extLst>
              <a:ext uri="{FF2B5EF4-FFF2-40B4-BE49-F238E27FC236}">
                <a16:creationId xmlns:a16="http://schemas.microsoft.com/office/drawing/2014/main" id="{8134BCFC-E6B7-E4EC-6469-32467345F87D}"/>
              </a:ext>
            </a:extLst>
          </p:cNvPr>
          <p:cNvSpPr txBox="1"/>
          <p:nvPr/>
        </p:nvSpPr>
        <p:spPr>
          <a:xfrm>
            <a:off x="2996650" y="1455488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12</a:t>
            </a:r>
            <a:endParaRPr lang="fr-FR" b="1" dirty="0"/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4DE4B0EA-6E2A-DB14-A54B-3C5AE92D8093}"/>
              </a:ext>
            </a:extLst>
          </p:cNvPr>
          <p:cNvCxnSpPr/>
          <p:nvPr/>
        </p:nvCxnSpPr>
        <p:spPr>
          <a:xfrm flipV="1">
            <a:off x="4461491" y="1889470"/>
            <a:ext cx="0" cy="4506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3BCFEA11-32B1-2C80-0940-35953E95042A}"/>
              </a:ext>
            </a:extLst>
          </p:cNvPr>
          <p:cNvSpPr txBox="1"/>
          <p:nvPr/>
        </p:nvSpPr>
        <p:spPr>
          <a:xfrm>
            <a:off x="4090964" y="1431786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12</a:t>
            </a:r>
            <a:endParaRPr lang="fr-FR" b="1" dirty="0"/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D7C188CE-A3C1-9A17-002F-0F9B1436364B}"/>
              </a:ext>
            </a:extLst>
          </p:cNvPr>
          <p:cNvCxnSpPr/>
          <p:nvPr/>
        </p:nvCxnSpPr>
        <p:spPr>
          <a:xfrm flipV="1">
            <a:off x="5538455" y="1889470"/>
            <a:ext cx="0" cy="45069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8193A2F6-075D-AA96-025E-CF0781AB3DC7}"/>
              </a:ext>
            </a:extLst>
          </p:cNvPr>
          <p:cNvSpPr txBox="1"/>
          <p:nvPr/>
        </p:nvSpPr>
        <p:spPr>
          <a:xfrm>
            <a:off x="5167928" y="1455488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12</a:t>
            </a:r>
            <a:endParaRPr lang="fr-FR" b="1" dirty="0"/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78A3A2F7-703D-31A7-32E0-1CD644C4A924}"/>
              </a:ext>
            </a:extLst>
          </p:cNvPr>
          <p:cNvCxnSpPr/>
          <p:nvPr/>
        </p:nvCxnSpPr>
        <p:spPr>
          <a:xfrm flipV="1">
            <a:off x="6113526" y="2897904"/>
            <a:ext cx="450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9FC23F14-8555-5548-5459-5F783B64BE00}"/>
              </a:ext>
            </a:extLst>
          </p:cNvPr>
          <p:cNvCxnSpPr/>
          <p:nvPr/>
        </p:nvCxnSpPr>
        <p:spPr>
          <a:xfrm flipV="1">
            <a:off x="6113526" y="3981021"/>
            <a:ext cx="450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B0843ABC-258F-53B5-0C17-32517AAF10AE}"/>
              </a:ext>
            </a:extLst>
          </p:cNvPr>
          <p:cNvCxnSpPr/>
          <p:nvPr/>
        </p:nvCxnSpPr>
        <p:spPr>
          <a:xfrm flipV="1">
            <a:off x="6113526" y="5064138"/>
            <a:ext cx="450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FEBDA2D7-9B51-CA0C-37D7-A1CEF8164D87}"/>
              </a:ext>
            </a:extLst>
          </p:cNvPr>
          <p:cNvSpPr txBox="1"/>
          <p:nvPr/>
        </p:nvSpPr>
        <p:spPr>
          <a:xfrm>
            <a:off x="6399828" y="2615369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12</a:t>
            </a:r>
            <a:endParaRPr lang="fr-FR" b="1" dirty="0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700CE5CF-C09A-BAEF-3AD5-F81876ACA9D3}"/>
              </a:ext>
            </a:extLst>
          </p:cNvPr>
          <p:cNvSpPr txBox="1"/>
          <p:nvPr/>
        </p:nvSpPr>
        <p:spPr>
          <a:xfrm>
            <a:off x="6399827" y="3719411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12</a:t>
            </a:r>
            <a:endParaRPr lang="fr-FR" b="1" dirty="0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4507362-2936-AA5B-6A21-6B32430A9415}"/>
              </a:ext>
            </a:extLst>
          </p:cNvPr>
          <p:cNvSpPr txBox="1"/>
          <p:nvPr/>
        </p:nvSpPr>
        <p:spPr>
          <a:xfrm>
            <a:off x="6399827" y="4802527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12</a:t>
            </a:r>
            <a:endParaRPr lang="fr-FR" b="1" dirty="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1385D641-AEA1-F589-AE80-D1A46C723B93}"/>
              </a:ext>
            </a:extLst>
          </p:cNvPr>
          <p:cNvSpPr txBox="1"/>
          <p:nvPr/>
        </p:nvSpPr>
        <p:spPr>
          <a:xfrm>
            <a:off x="6295890" y="1648453"/>
            <a:ext cx="741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12</a:t>
            </a:r>
            <a:endParaRPr lang="fr-FR" b="1" dirty="0"/>
          </a:p>
        </p:txBody>
      </p: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C372CF18-5F12-1ACD-C276-BA9AEF05EC49}"/>
              </a:ext>
            </a:extLst>
          </p:cNvPr>
          <p:cNvCxnSpPr>
            <a:cxnSpLocks/>
          </p:cNvCxnSpPr>
          <p:nvPr/>
        </p:nvCxnSpPr>
        <p:spPr>
          <a:xfrm flipV="1">
            <a:off x="6149706" y="2066925"/>
            <a:ext cx="292369" cy="2732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79EDB2BF-9BE0-762A-3B66-2DDE70C386A3}"/>
              </a:ext>
            </a:extLst>
          </p:cNvPr>
          <p:cNvSpPr txBox="1"/>
          <p:nvPr/>
        </p:nvSpPr>
        <p:spPr>
          <a:xfrm>
            <a:off x="5355229" y="3688633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85B649A8-A3B9-3E06-B4E1-EBA666EE4511}"/>
              </a:ext>
            </a:extLst>
          </p:cNvPr>
          <p:cNvSpPr txBox="1"/>
          <p:nvPr/>
        </p:nvSpPr>
        <p:spPr>
          <a:xfrm>
            <a:off x="5355229" y="2605516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5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5BECCB35-B6F4-DDFE-BAD1-16BCD5E43DE3}"/>
              </a:ext>
            </a:extLst>
          </p:cNvPr>
          <p:cNvSpPr txBox="1"/>
          <p:nvPr/>
        </p:nvSpPr>
        <p:spPr>
          <a:xfrm>
            <a:off x="3175909" y="4771749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D157E04A-623D-ED13-D089-F644E449FFB5}"/>
              </a:ext>
            </a:extLst>
          </p:cNvPr>
          <p:cNvSpPr txBox="1"/>
          <p:nvPr/>
        </p:nvSpPr>
        <p:spPr>
          <a:xfrm>
            <a:off x="4233612" y="4771749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8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273EFFE6-6447-6303-FCE5-132272DA07D0}"/>
              </a:ext>
            </a:extLst>
          </p:cNvPr>
          <p:cNvSpPr txBox="1"/>
          <p:nvPr/>
        </p:nvSpPr>
        <p:spPr>
          <a:xfrm>
            <a:off x="4233612" y="2605516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0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31F9F478-F451-4C07-0D5D-BF7F8B36FA49}"/>
              </a:ext>
            </a:extLst>
          </p:cNvPr>
          <p:cNvSpPr txBox="1"/>
          <p:nvPr/>
        </p:nvSpPr>
        <p:spPr>
          <a:xfrm>
            <a:off x="3171397" y="2605516"/>
            <a:ext cx="6767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7</a:t>
            </a:r>
            <a:endParaRPr lang="fr-F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0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63</Words>
  <Application>Microsoft Office PowerPoint</Application>
  <PresentationFormat>Affichage à l'écran (4:3)</PresentationFormat>
  <Paragraphs>49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Calibri</vt:lpstr>
      <vt:lpstr>Wingdings</vt:lpstr>
      <vt:lpstr>Wingdings 3</vt:lpstr>
      <vt:lpstr>Thème Office</vt:lpstr>
      <vt:lpstr>Présentation PowerPoint</vt:lpstr>
      <vt:lpstr>Observe le carré magique.</vt:lpstr>
      <vt:lpstr>Complète le carré magique.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44</cp:revision>
  <dcterms:created xsi:type="dcterms:W3CDTF">2023-05-24T12:52:04Z</dcterms:created>
  <dcterms:modified xsi:type="dcterms:W3CDTF">2026-07-01T09:45:03Z</dcterms:modified>
</cp:coreProperties>
</file>