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303" r:id="rId3"/>
    <p:sldId id="304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49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 /  multiplicatifs.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6775836" y="4582806"/>
            <a:ext cx="2368163" cy="166981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236912" y="1018945"/>
            <a:ext cx="7060703" cy="4696056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820385" y="1661036"/>
            <a:ext cx="6477230" cy="280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 supermarché, le pâtissier a préparé </a:t>
            </a: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350 macarons dont 145 au chocolat et le reste aux fruits.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macarons aux fruits y a-t-il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texte 40">
            <a:extLst>
              <a:ext uri="{FF2B5EF4-FFF2-40B4-BE49-F238E27FC236}">
                <a16:creationId xmlns:a16="http://schemas.microsoft.com/office/drawing/2014/main" id="{B7C02AAD-2B63-9709-7563-44D47FBFB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1/3</a:t>
            </a:r>
          </a:p>
        </p:txBody>
      </p:sp>
    </p:spTree>
    <p:extLst>
      <p:ext uri="{BB962C8B-B14F-4D97-AF65-F5344CB8AC3E}">
        <p14:creationId xmlns:p14="http://schemas.microsoft.com/office/powerpoint/2010/main" val="104582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2170942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 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macarons.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3314978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350 macarons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6EFCAF-AAFC-8118-5859-EB0E10903839}"/>
              </a:ext>
            </a:extLst>
          </p:cNvPr>
          <p:cNvSpPr/>
          <p:nvPr/>
        </p:nvSpPr>
        <p:spPr>
          <a:xfrm>
            <a:off x="7714925" y="3103714"/>
            <a:ext cx="1429073" cy="5348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fruits 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103714"/>
            <a:ext cx="1885905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145 </a:t>
            </a:r>
            <a:r>
              <a:rPr lang="fr-FR" sz="2000" dirty="0"/>
              <a:t>(choco)</a:t>
            </a:r>
            <a:endParaRPr lang="fr-FR" sz="2400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508499" y="421360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350 − 145 = …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5581139" y="4213600"/>
            <a:ext cx="104064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205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205 macarons aux fruits.</a:t>
            </a:r>
          </a:p>
        </p:txBody>
      </p:sp>
    </p:spTree>
    <p:extLst>
      <p:ext uri="{BB962C8B-B14F-4D97-AF65-F5344CB8AC3E}">
        <p14:creationId xmlns:p14="http://schemas.microsoft.com/office/powerpoint/2010/main" val="415937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3" grpId="0" animBg="1"/>
      <p:bldP spid="14" grpId="0"/>
      <p:bldP spid="15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549" y="3165230"/>
            <a:ext cx="3692769" cy="3692769"/>
          </a:xfrm>
          <a:prstGeom prst="rect">
            <a:avLst/>
          </a:prstGeom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69AAE481-E350-9E15-E0EE-8EB73301EC99}"/>
              </a:ext>
            </a:extLst>
          </p:cNvPr>
          <p:cNvSpPr/>
          <p:nvPr/>
        </p:nvSpPr>
        <p:spPr>
          <a:xfrm>
            <a:off x="158883" y="1014143"/>
            <a:ext cx="6910133" cy="4078207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876801" y="1381676"/>
            <a:ext cx="6192215" cy="2642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préparé 72 cookies.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les vend par paquets de 8.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</a:t>
            </a: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paquets y a-t-il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40">
            <a:extLst>
              <a:ext uri="{FF2B5EF4-FFF2-40B4-BE49-F238E27FC236}">
                <a16:creationId xmlns:a16="http://schemas.microsoft.com/office/drawing/2014/main" id="{9C03F7E4-335C-3318-A8A1-BA1BA994D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2/3</a:t>
            </a: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paquets.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9 paquets.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435206" y="422038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72 ÷ 8 = 9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10447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44A217-E692-A4A4-E29C-2217C2E2C09E}"/>
              </a:ext>
            </a:extLst>
          </p:cNvPr>
          <p:cNvSpPr/>
          <p:nvPr/>
        </p:nvSpPr>
        <p:spPr>
          <a:xfrm>
            <a:off x="6198923" y="2545532"/>
            <a:ext cx="2423439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72 cookies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5C3F93-2F15-D032-4986-CD5999981F4B}"/>
              </a:ext>
            </a:extLst>
          </p:cNvPr>
          <p:cNvSpPr/>
          <p:nvPr/>
        </p:nvSpPr>
        <p:spPr>
          <a:xfrm>
            <a:off x="6198923" y="3055765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6751D1-6CE5-C2D0-0DBA-F05BC445AF4F}"/>
              </a:ext>
            </a:extLst>
          </p:cNvPr>
          <p:cNvSpPr/>
          <p:nvPr/>
        </p:nvSpPr>
        <p:spPr>
          <a:xfrm>
            <a:off x="7882943" y="3064425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859BF1-EE36-2D54-BE60-A728F856D34C}"/>
              </a:ext>
            </a:extLst>
          </p:cNvPr>
          <p:cNvSpPr/>
          <p:nvPr/>
        </p:nvSpPr>
        <p:spPr>
          <a:xfrm>
            <a:off x="7036983" y="3080429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2" name="Accolade fermante 21">
            <a:extLst>
              <a:ext uri="{FF2B5EF4-FFF2-40B4-BE49-F238E27FC236}">
                <a16:creationId xmlns:a16="http://schemas.microsoft.com/office/drawing/2014/main" id="{0FA6FCDF-3EBC-3089-AB37-9B909F2DC196}"/>
              </a:ext>
            </a:extLst>
          </p:cNvPr>
          <p:cNvSpPr/>
          <p:nvPr/>
        </p:nvSpPr>
        <p:spPr>
          <a:xfrm rot="5400000">
            <a:off x="7271799" y="2696269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8013DF-E582-2BF7-8C66-E3906CFDA5A1}"/>
              </a:ext>
            </a:extLst>
          </p:cNvPr>
          <p:cNvSpPr/>
          <p:nvPr/>
        </p:nvSpPr>
        <p:spPr>
          <a:xfrm>
            <a:off x="6373591" y="3878946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5" grpId="0" animBg="1"/>
      <p:bldP spid="15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462" y="3499337"/>
            <a:ext cx="1600479" cy="240071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05228" y="1749252"/>
            <a:ext cx="7280994" cy="4370194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768059" y="2044900"/>
            <a:ext cx="6300956" cy="3114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récolté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35 kilos de tomates rouges,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29 kilos de tomates jaunes.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Elle les vend par cageots de 8 kg.</a:t>
            </a:r>
            <a:endParaRPr lang="fr-FR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cageots cela fait-il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40">
            <a:extLst>
              <a:ext uri="{FF2B5EF4-FFF2-40B4-BE49-F238E27FC236}">
                <a16:creationId xmlns:a16="http://schemas.microsoft.com/office/drawing/2014/main" id="{83FF25FE-D652-F79D-613B-D7E90D33A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3/3</a:t>
            </a: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</a:t>
            </a:r>
            <a:r>
              <a:rPr lang="fr-FR" sz="3200">
                <a:solidFill>
                  <a:srgbClr val="C00000"/>
                </a:solidFill>
              </a:rPr>
              <a:t>de cageots. 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a 8 cageots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98923" y="2638421"/>
            <a:ext cx="2423439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/>
              <a:t>35 + 29</a:t>
            </a:r>
            <a:endParaRPr lang="fr-FR" sz="20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13583" y="3921557"/>
            <a:ext cx="46144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35 + 29 = 64</a:t>
            </a:r>
          </a:p>
          <a:p>
            <a:r>
              <a:rPr lang="fr-FR" sz="3200">
                <a:solidFill>
                  <a:srgbClr val="C00000"/>
                </a:solidFill>
              </a:rPr>
              <a:t>64 ÷ 8 </a:t>
            </a:r>
            <a:r>
              <a:rPr lang="fr-FR" sz="3200" dirty="0">
                <a:solidFill>
                  <a:srgbClr val="C00000"/>
                </a:solidFill>
              </a:rPr>
              <a:t>= 8</a:t>
            </a:r>
          </a:p>
          <a:p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6A8AB8-AF55-C2D9-285F-2CF721D00F5E}"/>
              </a:ext>
            </a:extLst>
          </p:cNvPr>
          <p:cNvSpPr/>
          <p:nvPr/>
        </p:nvSpPr>
        <p:spPr>
          <a:xfrm>
            <a:off x="6198923" y="3055765"/>
            <a:ext cx="739419" cy="539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7757AB-AB1B-0DEE-3EB8-A9348AD55B32}"/>
              </a:ext>
            </a:extLst>
          </p:cNvPr>
          <p:cNvSpPr/>
          <p:nvPr/>
        </p:nvSpPr>
        <p:spPr>
          <a:xfrm>
            <a:off x="7882943" y="3064425"/>
            <a:ext cx="739419" cy="539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8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DCDA44-D58F-ED83-3A89-FA40F03372EF}"/>
              </a:ext>
            </a:extLst>
          </p:cNvPr>
          <p:cNvSpPr/>
          <p:nvPr/>
        </p:nvSpPr>
        <p:spPr>
          <a:xfrm>
            <a:off x="7036983" y="3080429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9" name="Accolade fermante 18">
            <a:extLst>
              <a:ext uri="{FF2B5EF4-FFF2-40B4-BE49-F238E27FC236}">
                <a16:creationId xmlns:a16="http://schemas.microsoft.com/office/drawing/2014/main" id="{4074C518-790B-B6DA-EF5F-E8A52BC12904}"/>
              </a:ext>
            </a:extLst>
          </p:cNvPr>
          <p:cNvSpPr/>
          <p:nvPr/>
        </p:nvSpPr>
        <p:spPr>
          <a:xfrm rot="5400000">
            <a:off x="7271799" y="2696269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6FC8F98-9ECB-F9F0-9064-50995C0A92C5}"/>
              </a:ext>
            </a:extLst>
          </p:cNvPr>
          <p:cNvSpPr/>
          <p:nvPr/>
        </p:nvSpPr>
        <p:spPr>
          <a:xfrm>
            <a:off x="6373591" y="3878946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6" grpId="0"/>
      <p:bldP spid="5" grpId="0" animBg="1"/>
      <p:bldP spid="4" grpId="0" animBg="1"/>
      <p:bldP spid="15" grpId="0" animBg="1"/>
      <p:bldP spid="17" grpId="0" animBg="1"/>
      <p:bldP spid="19" grpId="0" animBg="1"/>
      <p:bldP spid="2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224</Words>
  <Application>Microsoft Office PowerPoint</Application>
  <PresentationFormat>Affichage à l'écran (4:3)</PresentationFormat>
  <Paragraphs>65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 la solution au problème :</vt:lpstr>
      <vt:lpstr>Correction  </vt:lpstr>
      <vt:lpstr>Cherche la solution au problème :</vt:lpstr>
      <vt:lpstr>Correction</vt:lpstr>
      <vt:lpstr>Cherchez la solution au problème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100</cp:revision>
  <dcterms:created xsi:type="dcterms:W3CDTF">2023-02-07T14:55:57Z</dcterms:created>
  <dcterms:modified xsi:type="dcterms:W3CDTF">2026-07-01T11:52:07Z</dcterms:modified>
</cp:coreProperties>
</file>