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15"/>
  </p:handoutMasterIdLst>
  <p:sldIdLst>
    <p:sldId id="285" r:id="rId2"/>
    <p:sldId id="304" r:id="rId3"/>
    <p:sldId id="305" r:id="rId4"/>
    <p:sldId id="306" r:id="rId5"/>
    <p:sldId id="307" r:id="rId6"/>
    <p:sldId id="308" r:id="rId7"/>
    <p:sldId id="309" r:id="rId8"/>
    <p:sldId id="310" r:id="rId9"/>
    <p:sldId id="311" r:id="rId10"/>
    <p:sldId id="312" r:id="rId11"/>
    <p:sldId id="313" r:id="rId12"/>
    <p:sldId id="314" r:id="rId13"/>
    <p:sldId id="315" r:id="rId1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102" autoAdjust="0"/>
    <p:restoredTop sz="94660"/>
  </p:normalViewPr>
  <p:slideViewPr>
    <p:cSldViewPr snapToGrid="0">
      <p:cViewPr>
        <p:scale>
          <a:sx n="50" d="100"/>
          <a:sy n="50" d="100"/>
        </p:scale>
        <p:origin x="2094" y="48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01/07/2026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60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143F3C15-AEE9-32CB-CE81-9EB269ACD28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01/07/2026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01/07/2026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01/07/2026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01/07/2026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01/07/2026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01/07/2026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01/07/2026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e 9">
            <a:extLst>
              <a:ext uri="{FF2B5EF4-FFF2-40B4-BE49-F238E27FC236}">
                <a16:creationId xmlns:a16="http://schemas.microsoft.com/office/drawing/2014/main" id="{29401DEB-66B0-FE18-E0EC-F0E27F15FC8A}"/>
              </a:ext>
            </a:extLst>
          </p:cNvPr>
          <p:cNvGrpSpPr/>
          <p:nvPr/>
        </p:nvGrpSpPr>
        <p:grpSpPr>
          <a:xfrm>
            <a:off x="0" y="330200"/>
            <a:ext cx="9144000" cy="6527800"/>
            <a:chOff x="0" y="330200"/>
            <a:chExt cx="9144000" cy="6527800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89115E1C-7E29-D99C-02D0-1E796BF4E950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" name="ZoneTexte 4">
              <a:extLst>
                <a:ext uri="{FF2B5EF4-FFF2-40B4-BE49-F238E27FC236}">
                  <a16:creationId xmlns:a16="http://schemas.microsoft.com/office/drawing/2014/main" id="{84C71236-5451-9B6D-E902-37AF0E8AE23D}"/>
                </a:ext>
              </a:extLst>
            </p:cNvPr>
            <p:cNvSpPr txBox="1"/>
            <p:nvPr/>
          </p:nvSpPr>
          <p:spPr>
            <a:xfrm>
              <a:off x="2063750" y="3009900"/>
              <a:ext cx="501650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fr-FR" sz="2800" b="1" dirty="0">
                <a:solidFill>
                  <a:schemeClr val="bg1"/>
                </a:solidFill>
              </a:endParaRPr>
            </a:p>
            <a:p>
              <a:pPr marL="457200" indent="-457200">
                <a:buFont typeface="Wingdings" panose="05000000000000000000" pitchFamily="2" charset="2"/>
                <a:buChar char="è"/>
              </a:pPr>
              <a:r>
                <a:rPr lang="fr-FR" sz="3200" b="1" dirty="0">
                  <a:solidFill>
                    <a:schemeClr val="bg1"/>
                  </a:solidFill>
                </a:rPr>
                <a:t>Je sais lire l’heure.</a:t>
              </a:r>
            </a:p>
          </p:txBody>
        </p:sp>
        <p:pic>
          <p:nvPicPr>
            <p:cNvPr id="9" name="Image 8">
              <a:extLst>
                <a:ext uri="{FF2B5EF4-FFF2-40B4-BE49-F238E27FC236}">
                  <a16:creationId xmlns:a16="http://schemas.microsoft.com/office/drawing/2014/main" id="{84863790-4802-27C4-32E9-216F3C40ECC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9815940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603842"/>
          </a:xfrm>
        </p:spPr>
        <p:txBody>
          <a:bodyPr>
            <a:normAutofit/>
          </a:bodyPr>
          <a:lstStyle/>
          <a:p>
            <a:r>
              <a:rPr lang="fr-FR" dirty="0"/>
              <a:t>Écris l’heure indiquée par l’horloge.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5/6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F758EC9A-FFF0-4ABE-F0A2-3E302496F3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3142" y="1302046"/>
            <a:ext cx="4848225" cy="4857750"/>
          </a:xfrm>
          <a:prstGeom prst="rect">
            <a:avLst/>
          </a:prstGeom>
        </p:spPr>
      </p:pic>
      <p:cxnSp>
        <p:nvCxnSpPr>
          <p:cNvPr id="6" name="Connecteur droit avec flèche 5">
            <a:extLst>
              <a:ext uri="{FF2B5EF4-FFF2-40B4-BE49-F238E27FC236}">
                <a16:creationId xmlns:a16="http://schemas.microsoft.com/office/drawing/2014/main" id="{1EE12280-A655-91D0-02D7-D524A4AE13FB}"/>
              </a:ext>
            </a:extLst>
          </p:cNvPr>
          <p:cNvCxnSpPr>
            <a:cxnSpLocks/>
          </p:cNvCxnSpPr>
          <p:nvPr/>
        </p:nvCxnSpPr>
        <p:spPr>
          <a:xfrm flipH="1" flipV="1">
            <a:off x="1356432" y="2764868"/>
            <a:ext cx="1743028" cy="966053"/>
          </a:xfrm>
          <a:prstGeom prst="straightConnector1">
            <a:avLst/>
          </a:prstGeom>
          <a:ln w="762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itre 1">
            <a:extLst>
              <a:ext uri="{FF2B5EF4-FFF2-40B4-BE49-F238E27FC236}">
                <a16:creationId xmlns:a16="http://schemas.microsoft.com/office/drawing/2014/main" id="{7A42FD99-5298-E76A-5C03-9205DDDA720F}"/>
              </a:ext>
            </a:extLst>
          </p:cNvPr>
          <p:cNvSpPr txBox="1">
            <a:spLocks/>
          </p:cNvSpPr>
          <p:nvPr/>
        </p:nvSpPr>
        <p:spPr>
          <a:xfrm>
            <a:off x="6093363" y="3330744"/>
            <a:ext cx="2382073" cy="6038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fr-FR" dirty="0"/>
              <a:t>Il est . . . </a:t>
            </a:r>
          </a:p>
        </p:txBody>
      </p:sp>
      <p:cxnSp>
        <p:nvCxnSpPr>
          <p:cNvPr id="7" name="Connecteur droit avec flèche 6">
            <a:extLst>
              <a:ext uri="{FF2B5EF4-FFF2-40B4-BE49-F238E27FC236}">
                <a16:creationId xmlns:a16="http://schemas.microsoft.com/office/drawing/2014/main" id="{592B12F1-02C9-2418-FEE2-022B51BAC08F}"/>
              </a:ext>
            </a:extLst>
          </p:cNvPr>
          <p:cNvCxnSpPr>
            <a:cxnSpLocks/>
          </p:cNvCxnSpPr>
          <p:nvPr/>
        </p:nvCxnSpPr>
        <p:spPr>
          <a:xfrm flipH="1">
            <a:off x="2145475" y="3732990"/>
            <a:ext cx="953985" cy="637129"/>
          </a:xfrm>
          <a:prstGeom prst="straightConnector1">
            <a:avLst/>
          </a:prstGeom>
          <a:ln w="7620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3753097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603842"/>
          </a:xfrm>
        </p:spPr>
        <p:txBody>
          <a:bodyPr>
            <a:normAutofit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5/6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C3729903-14CA-9FD0-E33F-03EF83E771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3142" y="1302046"/>
            <a:ext cx="4848225" cy="4857750"/>
          </a:xfrm>
          <a:prstGeom prst="rect">
            <a:avLst/>
          </a:prstGeom>
        </p:spPr>
      </p:pic>
      <p:sp>
        <p:nvSpPr>
          <p:cNvPr id="9" name="Titre 1">
            <a:extLst>
              <a:ext uri="{FF2B5EF4-FFF2-40B4-BE49-F238E27FC236}">
                <a16:creationId xmlns:a16="http://schemas.microsoft.com/office/drawing/2014/main" id="{D09EEA58-E12D-9BA3-3FC6-7C567A487545}"/>
              </a:ext>
            </a:extLst>
          </p:cNvPr>
          <p:cNvSpPr txBox="1">
            <a:spLocks/>
          </p:cNvSpPr>
          <p:nvPr/>
        </p:nvSpPr>
        <p:spPr>
          <a:xfrm>
            <a:off x="6093363" y="3330744"/>
            <a:ext cx="2382073" cy="6038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fr-FR" dirty="0"/>
              <a:t>Il est . . . h.</a:t>
            </a:r>
          </a:p>
        </p:txBody>
      </p:sp>
      <p:sp>
        <p:nvSpPr>
          <p:cNvPr id="19" name="Titre 1">
            <a:extLst>
              <a:ext uri="{FF2B5EF4-FFF2-40B4-BE49-F238E27FC236}">
                <a16:creationId xmlns:a16="http://schemas.microsoft.com/office/drawing/2014/main" id="{FDACDB29-C7FF-F65E-E6EF-E03775A156E9}"/>
              </a:ext>
            </a:extLst>
          </p:cNvPr>
          <p:cNvSpPr txBox="1">
            <a:spLocks/>
          </p:cNvSpPr>
          <p:nvPr/>
        </p:nvSpPr>
        <p:spPr>
          <a:xfrm>
            <a:off x="7073078" y="3296536"/>
            <a:ext cx="1528616" cy="667282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pPr algn="ctr"/>
            <a:r>
              <a:rPr lang="fr-FR" sz="4000" dirty="0">
                <a:solidFill>
                  <a:srgbClr val="C00000"/>
                </a:solidFill>
              </a:rPr>
              <a:t>7 h 50 .</a:t>
            </a:r>
          </a:p>
        </p:txBody>
      </p:sp>
      <p:cxnSp>
        <p:nvCxnSpPr>
          <p:cNvPr id="8" name="Connecteur droit avec flèche 7">
            <a:extLst>
              <a:ext uri="{FF2B5EF4-FFF2-40B4-BE49-F238E27FC236}">
                <a16:creationId xmlns:a16="http://schemas.microsoft.com/office/drawing/2014/main" id="{E4118194-AC6D-6E9D-B716-03A97B17F7F8}"/>
              </a:ext>
            </a:extLst>
          </p:cNvPr>
          <p:cNvCxnSpPr>
            <a:cxnSpLocks/>
          </p:cNvCxnSpPr>
          <p:nvPr/>
        </p:nvCxnSpPr>
        <p:spPr>
          <a:xfrm flipH="1">
            <a:off x="2145475" y="3732990"/>
            <a:ext cx="953985" cy="637129"/>
          </a:xfrm>
          <a:prstGeom prst="straightConnector1">
            <a:avLst/>
          </a:prstGeom>
          <a:ln w="7620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Connecteur droit avec flèche 5">
            <a:extLst>
              <a:ext uri="{FF2B5EF4-FFF2-40B4-BE49-F238E27FC236}">
                <a16:creationId xmlns:a16="http://schemas.microsoft.com/office/drawing/2014/main" id="{FA09D899-7ECD-9E40-2113-13ACD18D9837}"/>
              </a:ext>
            </a:extLst>
          </p:cNvPr>
          <p:cNvCxnSpPr>
            <a:cxnSpLocks/>
          </p:cNvCxnSpPr>
          <p:nvPr/>
        </p:nvCxnSpPr>
        <p:spPr>
          <a:xfrm flipH="1" flipV="1">
            <a:off x="1356432" y="2764868"/>
            <a:ext cx="1743028" cy="966053"/>
          </a:xfrm>
          <a:prstGeom prst="straightConnector1">
            <a:avLst/>
          </a:prstGeom>
          <a:ln w="762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43757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603842"/>
          </a:xfrm>
        </p:spPr>
        <p:txBody>
          <a:bodyPr>
            <a:normAutofit/>
          </a:bodyPr>
          <a:lstStyle/>
          <a:p>
            <a:r>
              <a:rPr lang="fr-FR" dirty="0"/>
              <a:t>Écris l’heure indiquée par l’horloge.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6/6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F758EC9A-FFF0-4ABE-F0A2-3E302496F3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3142" y="1302046"/>
            <a:ext cx="4848225" cy="4857750"/>
          </a:xfrm>
          <a:prstGeom prst="rect">
            <a:avLst/>
          </a:prstGeom>
        </p:spPr>
      </p:pic>
      <p:cxnSp>
        <p:nvCxnSpPr>
          <p:cNvPr id="6" name="Connecteur droit avec flèche 5">
            <a:extLst>
              <a:ext uri="{FF2B5EF4-FFF2-40B4-BE49-F238E27FC236}">
                <a16:creationId xmlns:a16="http://schemas.microsoft.com/office/drawing/2014/main" id="{1EE12280-A655-91D0-02D7-D524A4AE13FB}"/>
              </a:ext>
            </a:extLst>
          </p:cNvPr>
          <p:cNvCxnSpPr>
            <a:cxnSpLocks/>
          </p:cNvCxnSpPr>
          <p:nvPr/>
        </p:nvCxnSpPr>
        <p:spPr>
          <a:xfrm flipH="1" flipV="1">
            <a:off x="2075818" y="2023814"/>
            <a:ext cx="1023642" cy="1707107"/>
          </a:xfrm>
          <a:prstGeom prst="straightConnector1">
            <a:avLst/>
          </a:prstGeom>
          <a:ln w="762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itre 1">
            <a:extLst>
              <a:ext uri="{FF2B5EF4-FFF2-40B4-BE49-F238E27FC236}">
                <a16:creationId xmlns:a16="http://schemas.microsoft.com/office/drawing/2014/main" id="{7A42FD99-5298-E76A-5C03-9205DDDA720F}"/>
              </a:ext>
            </a:extLst>
          </p:cNvPr>
          <p:cNvSpPr txBox="1">
            <a:spLocks/>
          </p:cNvSpPr>
          <p:nvPr/>
        </p:nvSpPr>
        <p:spPr>
          <a:xfrm>
            <a:off x="6093363" y="3330744"/>
            <a:ext cx="2382073" cy="6038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fr-FR" dirty="0"/>
              <a:t>Il est . . . </a:t>
            </a:r>
          </a:p>
        </p:txBody>
      </p:sp>
      <p:cxnSp>
        <p:nvCxnSpPr>
          <p:cNvPr id="8" name="Connecteur droit avec flèche 7">
            <a:extLst>
              <a:ext uri="{FF2B5EF4-FFF2-40B4-BE49-F238E27FC236}">
                <a16:creationId xmlns:a16="http://schemas.microsoft.com/office/drawing/2014/main" id="{DE68DE1D-2E77-E53F-F7C5-106974D55B49}"/>
              </a:ext>
            </a:extLst>
          </p:cNvPr>
          <p:cNvCxnSpPr>
            <a:cxnSpLocks/>
          </p:cNvCxnSpPr>
          <p:nvPr/>
        </p:nvCxnSpPr>
        <p:spPr>
          <a:xfrm>
            <a:off x="3099460" y="3732990"/>
            <a:ext cx="696817" cy="1042692"/>
          </a:xfrm>
          <a:prstGeom prst="straightConnector1">
            <a:avLst/>
          </a:prstGeom>
          <a:ln w="7620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712799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603842"/>
          </a:xfrm>
        </p:spPr>
        <p:txBody>
          <a:bodyPr>
            <a:normAutofit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6/6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C3729903-14CA-9FD0-E33F-03EF83E771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3142" y="1302046"/>
            <a:ext cx="4848225" cy="4857750"/>
          </a:xfrm>
          <a:prstGeom prst="rect">
            <a:avLst/>
          </a:prstGeom>
        </p:spPr>
      </p:pic>
      <p:sp>
        <p:nvSpPr>
          <p:cNvPr id="9" name="Titre 1">
            <a:extLst>
              <a:ext uri="{FF2B5EF4-FFF2-40B4-BE49-F238E27FC236}">
                <a16:creationId xmlns:a16="http://schemas.microsoft.com/office/drawing/2014/main" id="{D09EEA58-E12D-9BA3-3FC6-7C567A487545}"/>
              </a:ext>
            </a:extLst>
          </p:cNvPr>
          <p:cNvSpPr txBox="1">
            <a:spLocks/>
          </p:cNvSpPr>
          <p:nvPr/>
        </p:nvSpPr>
        <p:spPr>
          <a:xfrm>
            <a:off x="6093363" y="3330744"/>
            <a:ext cx="2382073" cy="6038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fr-FR" dirty="0"/>
              <a:t>Il est . . . </a:t>
            </a:r>
          </a:p>
        </p:txBody>
      </p:sp>
      <p:sp>
        <p:nvSpPr>
          <p:cNvPr id="19" name="Titre 1">
            <a:extLst>
              <a:ext uri="{FF2B5EF4-FFF2-40B4-BE49-F238E27FC236}">
                <a16:creationId xmlns:a16="http://schemas.microsoft.com/office/drawing/2014/main" id="{FDACDB29-C7FF-F65E-E6EF-E03775A156E9}"/>
              </a:ext>
            </a:extLst>
          </p:cNvPr>
          <p:cNvSpPr txBox="1">
            <a:spLocks/>
          </p:cNvSpPr>
          <p:nvPr/>
        </p:nvSpPr>
        <p:spPr>
          <a:xfrm>
            <a:off x="7116620" y="3295065"/>
            <a:ext cx="1536533" cy="675199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fr-FR" sz="4000" dirty="0">
                <a:solidFill>
                  <a:srgbClr val="C00000"/>
                </a:solidFill>
              </a:rPr>
              <a:t>4 h 55.</a:t>
            </a:r>
          </a:p>
        </p:txBody>
      </p:sp>
      <p:cxnSp>
        <p:nvCxnSpPr>
          <p:cNvPr id="5" name="Connecteur droit avec flèche 4">
            <a:extLst>
              <a:ext uri="{FF2B5EF4-FFF2-40B4-BE49-F238E27FC236}">
                <a16:creationId xmlns:a16="http://schemas.microsoft.com/office/drawing/2014/main" id="{CF09F435-066B-E68C-C7AC-87EBBAC81BDF}"/>
              </a:ext>
            </a:extLst>
          </p:cNvPr>
          <p:cNvCxnSpPr>
            <a:cxnSpLocks/>
          </p:cNvCxnSpPr>
          <p:nvPr/>
        </p:nvCxnSpPr>
        <p:spPr>
          <a:xfrm>
            <a:off x="3099460" y="3732990"/>
            <a:ext cx="696817" cy="1042692"/>
          </a:xfrm>
          <a:prstGeom prst="straightConnector1">
            <a:avLst/>
          </a:prstGeom>
          <a:ln w="7620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Connecteur droit avec flèche 5">
            <a:extLst>
              <a:ext uri="{FF2B5EF4-FFF2-40B4-BE49-F238E27FC236}">
                <a16:creationId xmlns:a16="http://schemas.microsoft.com/office/drawing/2014/main" id="{07538256-06A0-22F6-A1C1-0F9F675DFAB1}"/>
              </a:ext>
            </a:extLst>
          </p:cNvPr>
          <p:cNvCxnSpPr>
            <a:cxnSpLocks/>
          </p:cNvCxnSpPr>
          <p:nvPr/>
        </p:nvCxnSpPr>
        <p:spPr>
          <a:xfrm flipH="1" flipV="1">
            <a:off x="2075818" y="2023814"/>
            <a:ext cx="1023642" cy="1707107"/>
          </a:xfrm>
          <a:prstGeom prst="straightConnector1">
            <a:avLst/>
          </a:prstGeom>
          <a:ln w="762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89746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5452" y="385156"/>
            <a:ext cx="7886700" cy="603842"/>
          </a:xfrm>
        </p:spPr>
        <p:txBody>
          <a:bodyPr>
            <a:normAutofit/>
          </a:bodyPr>
          <a:lstStyle/>
          <a:p>
            <a:r>
              <a:rPr lang="fr-FR" dirty="0"/>
              <a:t>Écris l’heure indiquée par l’horloge.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1/6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F758EC9A-FFF0-4ABE-F0A2-3E302496F3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3142" y="1302046"/>
            <a:ext cx="4848225" cy="4857750"/>
          </a:xfrm>
          <a:prstGeom prst="rect">
            <a:avLst/>
          </a:prstGeom>
        </p:spPr>
      </p:pic>
      <p:cxnSp>
        <p:nvCxnSpPr>
          <p:cNvPr id="6" name="Connecteur droit avec flèche 5">
            <a:extLst>
              <a:ext uri="{FF2B5EF4-FFF2-40B4-BE49-F238E27FC236}">
                <a16:creationId xmlns:a16="http://schemas.microsoft.com/office/drawing/2014/main" id="{1EE12280-A655-91D0-02D7-D524A4AE13FB}"/>
              </a:ext>
            </a:extLst>
          </p:cNvPr>
          <p:cNvCxnSpPr/>
          <p:nvPr/>
        </p:nvCxnSpPr>
        <p:spPr>
          <a:xfrm flipV="1">
            <a:off x="3099460" y="1758627"/>
            <a:ext cx="0" cy="1972294"/>
          </a:xfrm>
          <a:prstGeom prst="straightConnector1">
            <a:avLst/>
          </a:prstGeom>
          <a:ln w="762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Connecteur droit avec flèche 7">
            <a:extLst>
              <a:ext uri="{FF2B5EF4-FFF2-40B4-BE49-F238E27FC236}">
                <a16:creationId xmlns:a16="http://schemas.microsoft.com/office/drawing/2014/main" id="{77309BCE-576F-3069-DD49-7D6DE51D77D3}"/>
              </a:ext>
            </a:extLst>
          </p:cNvPr>
          <p:cNvCxnSpPr>
            <a:cxnSpLocks/>
          </p:cNvCxnSpPr>
          <p:nvPr/>
        </p:nvCxnSpPr>
        <p:spPr>
          <a:xfrm flipH="1">
            <a:off x="1892135" y="3730921"/>
            <a:ext cx="1207325" cy="759031"/>
          </a:xfrm>
          <a:prstGeom prst="straightConnector1">
            <a:avLst/>
          </a:prstGeom>
          <a:ln w="7620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itre 1">
            <a:extLst>
              <a:ext uri="{FF2B5EF4-FFF2-40B4-BE49-F238E27FC236}">
                <a16:creationId xmlns:a16="http://schemas.microsoft.com/office/drawing/2014/main" id="{7A42FD99-5298-E76A-5C03-9205DDDA720F}"/>
              </a:ext>
            </a:extLst>
          </p:cNvPr>
          <p:cNvSpPr txBox="1">
            <a:spLocks/>
          </p:cNvSpPr>
          <p:nvPr/>
        </p:nvSpPr>
        <p:spPr>
          <a:xfrm>
            <a:off x="6093363" y="3330744"/>
            <a:ext cx="2382073" cy="6038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fr-FR" dirty="0"/>
              <a:t>Il est . . . h.</a:t>
            </a:r>
          </a:p>
        </p:txBody>
      </p:sp>
    </p:spTree>
    <p:extLst>
      <p:ext uri="{BB962C8B-B14F-4D97-AF65-F5344CB8AC3E}">
        <p14:creationId xmlns:p14="http://schemas.microsoft.com/office/powerpoint/2010/main" val="7045828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603842"/>
          </a:xfrm>
        </p:spPr>
        <p:txBody>
          <a:bodyPr>
            <a:normAutofit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1/6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C3729903-14CA-9FD0-E33F-03EF83E771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3142" y="1302046"/>
            <a:ext cx="4848225" cy="4857750"/>
          </a:xfrm>
          <a:prstGeom prst="rect">
            <a:avLst/>
          </a:prstGeom>
        </p:spPr>
      </p:pic>
      <p:cxnSp>
        <p:nvCxnSpPr>
          <p:cNvPr id="6" name="Connecteur droit avec flèche 5">
            <a:extLst>
              <a:ext uri="{FF2B5EF4-FFF2-40B4-BE49-F238E27FC236}">
                <a16:creationId xmlns:a16="http://schemas.microsoft.com/office/drawing/2014/main" id="{D0D984BB-7599-8180-ED12-D19A7C000D9F}"/>
              </a:ext>
            </a:extLst>
          </p:cNvPr>
          <p:cNvCxnSpPr/>
          <p:nvPr/>
        </p:nvCxnSpPr>
        <p:spPr>
          <a:xfrm flipV="1">
            <a:off x="3099460" y="1758627"/>
            <a:ext cx="0" cy="1972294"/>
          </a:xfrm>
          <a:prstGeom prst="straightConnector1">
            <a:avLst/>
          </a:prstGeom>
          <a:ln w="762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Connecteur droit avec flèche 7">
            <a:extLst>
              <a:ext uri="{FF2B5EF4-FFF2-40B4-BE49-F238E27FC236}">
                <a16:creationId xmlns:a16="http://schemas.microsoft.com/office/drawing/2014/main" id="{6F4C38E5-8FFB-5B24-E9DF-A7C3FEC853B5}"/>
              </a:ext>
            </a:extLst>
          </p:cNvPr>
          <p:cNvCxnSpPr>
            <a:cxnSpLocks/>
          </p:cNvCxnSpPr>
          <p:nvPr/>
        </p:nvCxnSpPr>
        <p:spPr>
          <a:xfrm flipH="1">
            <a:off x="1892135" y="3730921"/>
            <a:ext cx="1207325" cy="759031"/>
          </a:xfrm>
          <a:prstGeom prst="straightConnector1">
            <a:avLst/>
          </a:prstGeom>
          <a:ln w="7620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itre 1">
            <a:extLst>
              <a:ext uri="{FF2B5EF4-FFF2-40B4-BE49-F238E27FC236}">
                <a16:creationId xmlns:a16="http://schemas.microsoft.com/office/drawing/2014/main" id="{D09EEA58-E12D-9BA3-3FC6-7C567A487545}"/>
              </a:ext>
            </a:extLst>
          </p:cNvPr>
          <p:cNvSpPr txBox="1">
            <a:spLocks/>
          </p:cNvSpPr>
          <p:nvPr/>
        </p:nvSpPr>
        <p:spPr>
          <a:xfrm>
            <a:off x="6093363" y="3330744"/>
            <a:ext cx="2382073" cy="6038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fr-FR" dirty="0"/>
              <a:t>Il est . . . h.</a:t>
            </a:r>
          </a:p>
        </p:txBody>
      </p:sp>
      <p:sp>
        <p:nvSpPr>
          <p:cNvPr id="19" name="Titre 1">
            <a:extLst>
              <a:ext uri="{FF2B5EF4-FFF2-40B4-BE49-F238E27FC236}">
                <a16:creationId xmlns:a16="http://schemas.microsoft.com/office/drawing/2014/main" id="{FDACDB29-C7FF-F65E-E6EF-E03775A156E9}"/>
              </a:ext>
            </a:extLst>
          </p:cNvPr>
          <p:cNvSpPr txBox="1">
            <a:spLocks/>
          </p:cNvSpPr>
          <p:nvPr/>
        </p:nvSpPr>
        <p:spPr>
          <a:xfrm>
            <a:off x="7156205" y="3330744"/>
            <a:ext cx="598382" cy="603842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pPr algn="ctr"/>
            <a:r>
              <a:rPr lang="fr-FR" sz="4000" dirty="0">
                <a:solidFill>
                  <a:srgbClr val="C00000"/>
                </a:solidFill>
              </a:rPr>
              <a:t>8</a:t>
            </a:r>
          </a:p>
        </p:txBody>
      </p:sp>
    </p:spTree>
    <p:extLst>
      <p:ext uri="{BB962C8B-B14F-4D97-AF65-F5344CB8AC3E}">
        <p14:creationId xmlns:p14="http://schemas.microsoft.com/office/powerpoint/2010/main" val="2652383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603842"/>
          </a:xfrm>
        </p:spPr>
        <p:txBody>
          <a:bodyPr>
            <a:normAutofit/>
          </a:bodyPr>
          <a:lstStyle/>
          <a:p>
            <a:r>
              <a:rPr lang="fr-FR" dirty="0"/>
              <a:t>Écris l’heure indiquée par l’horloge.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2/6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F758EC9A-FFF0-4ABE-F0A2-3E302496F3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3142" y="1302046"/>
            <a:ext cx="4848225" cy="4857750"/>
          </a:xfrm>
          <a:prstGeom prst="rect">
            <a:avLst/>
          </a:prstGeom>
        </p:spPr>
      </p:pic>
      <p:cxnSp>
        <p:nvCxnSpPr>
          <p:cNvPr id="6" name="Connecteur droit avec flèche 5">
            <a:extLst>
              <a:ext uri="{FF2B5EF4-FFF2-40B4-BE49-F238E27FC236}">
                <a16:creationId xmlns:a16="http://schemas.microsoft.com/office/drawing/2014/main" id="{1EE12280-A655-91D0-02D7-D524A4AE13FB}"/>
              </a:ext>
            </a:extLst>
          </p:cNvPr>
          <p:cNvCxnSpPr>
            <a:cxnSpLocks/>
          </p:cNvCxnSpPr>
          <p:nvPr/>
        </p:nvCxnSpPr>
        <p:spPr>
          <a:xfrm>
            <a:off x="3099460" y="3730921"/>
            <a:ext cx="1788896" cy="0"/>
          </a:xfrm>
          <a:prstGeom prst="straightConnector1">
            <a:avLst/>
          </a:prstGeom>
          <a:ln w="762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Connecteur droit avec flèche 7">
            <a:extLst>
              <a:ext uri="{FF2B5EF4-FFF2-40B4-BE49-F238E27FC236}">
                <a16:creationId xmlns:a16="http://schemas.microsoft.com/office/drawing/2014/main" id="{77309BCE-576F-3069-DD49-7D6DE51D77D3}"/>
              </a:ext>
            </a:extLst>
          </p:cNvPr>
          <p:cNvCxnSpPr>
            <a:cxnSpLocks/>
          </p:cNvCxnSpPr>
          <p:nvPr/>
        </p:nvCxnSpPr>
        <p:spPr>
          <a:xfrm flipV="1">
            <a:off x="3099460" y="3032166"/>
            <a:ext cx="1227117" cy="698755"/>
          </a:xfrm>
          <a:prstGeom prst="straightConnector1">
            <a:avLst/>
          </a:prstGeom>
          <a:ln w="7620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itre 1">
            <a:extLst>
              <a:ext uri="{FF2B5EF4-FFF2-40B4-BE49-F238E27FC236}">
                <a16:creationId xmlns:a16="http://schemas.microsoft.com/office/drawing/2014/main" id="{7A42FD99-5298-E76A-5C03-9205DDDA720F}"/>
              </a:ext>
            </a:extLst>
          </p:cNvPr>
          <p:cNvSpPr txBox="1">
            <a:spLocks/>
          </p:cNvSpPr>
          <p:nvPr/>
        </p:nvSpPr>
        <p:spPr>
          <a:xfrm>
            <a:off x="6093363" y="3330744"/>
            <a:ext cx="2382073" cy="6038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fr-FR" dirty="0"/>
              <a:t>Il est . . . h.</a:t>
            </a:r>
          </a:p>
        </p:txBody>
      </p:sp>
    </p:spTree>
    <p:extLst>
      <p:ext uri="{BB962C8B-B14F-4D97-AF65-F5344CB8AC3E}">
        <p14:creationId xmlns:p14="http://schemas.microsoft.com/office/powerpoint/2010/main" val="9061358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603842"/>
          </a:xfrm>
        </p:spPr>
        <p:txBody>
          <a:bodyPr>
            <a:normAutofit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2/6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C3729903-14CA-9FD0-E33F-03EF83E771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3142" y="1302046"/>
            <a:ext cx="4848225" cy="4857750"/>
          </a:xfrm>
          <a:prstGeom prst="rect">
            <a:avLst/>
          </a:prstGeom>
        </p:spPr>
      </p:pic>
      <p:sp>
        <p:nvSpPr>
          <p:cNvPr id="9" name="Titre 1">
            <a:extLst>
              <a:ext uri="{FF2B5EF4-FFF2-40B4-BE49-F238E27FC236}">
                <a16:creationId xmlns:a16="http://schemas.microsoft.com/office/drawing/2014/main" id="{D09EEA58-E12D-9BA3-3FC6-7C567A487545}"/>
              </a:ext>
            </a:extLst>
          </p:cNvPr>
          <p:cNvSpPr txBox="1">
            <a:spLocks/>
          </p:cNvSpPr>
          <p:nvPr/>
        </p:nvSpPr>
        <p:spPr>
          <a:xfrm>
            <a:off x="6093363" y="3330744"/>
            <a:ext cx="2382073" cy="6038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fr-FR" dirty="0"/>
              <a:t>Il est . . . h.</a:t>
            </a:r>
          </a:p>
        </p:txBody>
      </p:sp>
      <p:sp>
        <p:nvSpPr>
          <p:cNvPr id="19" name="Titre 1">
            <a:extLst>
              <a:ext uri="{FF2B5EF4-FFF2-40B4-BE49-F238E27FC236}">
                <a16:creationId xmlns:a16="http://schemas.microsoft.com/office/drawing/2014/main" id="{FDACDB29-C7FF-F65E-E6EF-E03775A156E9}"/>
              </a:ext>
            </a:extLst>
          </p:cNvPr>
          <p:cNvSpPr txBox="1">
            <a:spLocks/>
          </p:cNvSpPr>
          <p:nvPr/>
        </p:nvSpPr>
        <p:spPr>
          <a:xfrm>
            <a:off x="7156204" y="3330744"/>
            <a:ext cx="1446089" cy="603842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pPr algn="ctr"/>
            <a:r>
              <a:rPr lang="fr-FR" sz="4000" dirty="0">
                <a:solidFill>
                  <a:srgbClr val="C00000"/>
                </a:solidFill>
              </a:rPr>
              <a:t>2 h 15.</a:t>
            </a:r>
          </a:p>
        </p:txBody>
      </p:sp>
      <p:cxnSp>
        <p:nvCxnSpPr>
          <p:cNvPr id="5" name="Connecteur droit avec flèche 4">
            <a:extLst>
              <a:ext uri="{FF2B5EF4-FFF2-40B4-BE49-F238E27FC236}">
                <a16:creationId xmlns:a16="http://schemas.microsoft.com/office/drawing/2014/main" id="{97802C35-348A-53AA-CCE9-5E728662920D}"/>
              </a:ext>
            </a:extLst>
          </p:cNvPr>
          <p:cNvCxnSpPr>
            <a:cxnSpLocks/>
          </p:cNvCxnSpPr>
          <p:nvPr/>
        </p:nvCxnSpPr>
        <p:spPr>
          <a:xfrm flipV="1">
            <a:off x="3099460" y="3032166"/>
            <a:ext cx="1227117" cy="698755"/>
          </a:xfrm>
          <a:prstGeom prst="straightConnector1">
            <a:avLst/>
          </a:prstGeom>
          <a:ln w="7620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Connecteur droit avec flèche 6">
            <a:extLst>
              <a:ext uri="{FF2B5EF4-FFF2-40B4-BE49-F238E27FC236}">
                <a16:creationId xmlns:a16="http://schemas.microsoft.com/office/drawing/2014/main" id="{5830AE27-4B52-D497-9392-45D7EF03B891}"/>
              </a:ext>
            </a:extLst>
          </p:cNvPr>
          <p:cNvCxnSpPr>
            <a:cxnSpLocks/>
          </p:cNvCxnSpPr>
          <p:nvPr/>
        </p:nvCxnSpPr>
        <p:spPr>
          <a:xfrm>
            <a:off x="3099460" y="3730921"/>
            <a:ext cx="1788896" cy="0"/>
          </a:xfrm>
          <a:prstGeom prst="straightConnector1">
            <a:avLst/>
          </a:prstGeom>
          <a:ln w="762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199028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603842"/>
          </a:xfrm>
        </p:spPr>
        <p:txBody>
          <a:bodyPr>
            <a:normAutofit/>
          </a:bodyPr>
          <a:lstStyle/>
          <a:p>
            <a:r>
              <a:rPr lang="fr-FR" dirty="0"/>
              <a:t>Écris l’heure indiquée par l’horloge.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3/6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F758EC9A-FFF0-4ABE-F0A2-3E302496F3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3142" y="1302046"/>
            <a:ext cx="4848225" cy="4857750"/>
          </a:xfrm>
          <a:prstGeom prst="rect">
            <a:avLst/>
          </a:prstGeom>
        </p:spPr>
      </p:pic>
      <p:cxnSp>
        <p:nvCxnSpPr>
          <p:cNvPr id="6" name="Connecteur droit avec flèche 5">
            <a:extLst>
              <a:ext uri="{FF2B5EF4-FFF2-40B4-BE49-F238E27FC236}">
                <a16:creationId xmlns:a16="http://schemas.microsoft.com/office/drawing/2014/main" id="{1EE12280-A655-91D0-02D7-D524A4AE13FB}"/>
              </a:ext>
            </a:extLst>
          </p:cNvPr>
          <p:cNvCxnSpPr>
            <a:cxnSpLocks/>
          </p:cNvCxnSpPr>
          <p:nvPr/>
        </p:nvCxnSpPr>
        <p:spPr>
          <a:xfrm>
            <a:off x="3099460" y="3730921"/>
            <a:ext cx="1762895" cy="1044761"/>
          </a:xfrm>
          <a:prstGeom prst="straightConnector1">
            <a:avLst/>
          </a:prstGeom>
          <a:ln w="762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itre 1">
            <a:extLst>
              <a:ext uri="{FF2B5EF4-FFF2-40B4-BE49-F238E27FC236}">
                <a16:creationId xmlns:a16="http://schemas.microsoft.com/office/drawing/2014/main" id="{7A42FD99-5298-E76A-5C03-9205DDDA720F}"/>
              </a:ext>
            </a:extLst>
          </p:cNvPr>
          <p:cNvSpPr txBox="1">
            <a:spLocks/>
          </p:cNvSpPr>
          <p:nvPr/>
        </p:nvSpPr>
        <p:spPr>
          <a:xfrm>
            <a:off x="6093363" y="3330744"/>
            <a:ext cx="2382073" cy="6038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fr-FR" dirty="0"/>
              <a:t>Il est . . . h.</a:t>
            </a:r>
          </a:p>
        </p:txBody>
      </p:sp>
      <p:cxnSp>
        <p:nvCxnSpPr>
          <p:cNvPr id="7" name="Connecteur droit avec flèche 6">
            <a:extLst>
              <a:ext uri="{FF2B5EF4-FFF2-40B4-BE49-F238E27FC236}">
                <a16:creationId xmlns:a16="http://schemas.microsoft.com/office/drawing/2014/main" id="{592B12F1-02C9-2418-FEE2-022B51BAC08F}"/>
              </a:ext>
            </a:extLst>
          </p:cNvPr>
          <p:cNvCxnSpPr>
            <a:cxnSpLocks/>
          </p:cNvCxnSpPr>
          <p:nvPr/>
        </p:nvCxnSpPr>
        <p:spPr>
          <a:xfrm flipH="1">
            <a:off x="1659460" y="3730921"/>
            <a:ext cx="1440000" cy="0"/>
          </a:xfrm>
          <a:prstGeom prst="straightConnector1">
            <a:avLst/>
          </a:prstGeom>
          <a:ln w="7620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022317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603842"/>
          </a:xfrm>
        </p:spPr>
        <p:txBody>
          <a:bodyPr>
            <a:normAutofit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3/6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C3729903-14CA-9FD0-E33F-03EF83E771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3142" y="1302046"/>
            <a:ext cx="4848225" cy="4857750"/>
          </a:xfrm>
          <a:prstGeom prst="rect">
            <a:avLst/>
          </a:prstGeom>
        </p:spPr>
      </p:pic>
      <p:sp>
        <p:nvSpPr>
          <p:cNvPr id="9" name="Titre 1">
            <a:extLst>
              <a:ext uri="{FF2B5EF4-FFF2-40B4-BE49-F238E27FC236}">
                <a16:creationId xmlns:a16="http://schemas.microsoft.com/office/drawing/2014/main" id="{D09EEA58-E12D-9BA3-3FC6-7C567A487545}"/>
              </a:ext>
            </a:extLst>
          </p:cNvPr>
          <p:cNvSpPr txBox="1">
            <a:spLocks/>
          </p:cNvSpPr>
          <p:nvPr/>
        </p:nvSpPr>
        <p:spPr>
          <a:xfrm>
            <a:off x="6093363" y="3330744"/>
            <a:ext cx="2382073" cy="6038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fr-FR" dirty="0"/>
              <a:t>Il est . . . h.</a:t>
            </a:r>
          </a:p>
        </p:txBody>
      </p:sp>
      <p:sp>
        <p:nvSpPr>
          <p:cNvPr id="19" name="Titre 1">
            <a:extLst>
              <a:ext uri="{FF2B5EF4-FFF2-40B4-BE49-F238E27FC236}">
                <a16:creationId xmlns:a16="http://schemas.microsoft.com/office/drawing/2014/main" id="{FDACDB29-C7FF-F65E-E6EF-E03775A156E9}"/>
              </a:ext>
            </a:extLst>
          </p:cNvPr>
          <p:cNvSpPr txBox="1">
            <a:spLocks/>
          </p:cNvSpPr>
          <p:nvPr/>
        </p:nvSpPr>
        <p:spPr>
          <a:xfrm>
            <a:off x="7156205" y="3330744"/>
            <a:ext cx="1376750" cy="603842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pPr algn="ctr"/>
            <a:r>
              <a:rPr lang="fr-FR" sz="4000" dirty="0">
                <a:solidFill>
                  <a:srgbClr val="C00000"/>
                </a:solidFill>
              </a:rPr>
              <a:t>9 h 20.</a:t>
            </a:r>
          </a:p>
        </p:txBody>
      </p:sp>
      <p:cxnSp>
        <p:nvCxnSpPr>
          <p:cNvPr id="7" name="Connecteur droit avec flèche 6">
            <a:extLst>
              <a:ext uri="{FF2B5EF4-FFF2-40B4-BE49-F238E27FC236}">
                <a16:creationId xmlns:a16="http://schemas.microsoft.com/office/drawing/2014/main" id="{BA740707-84C6-75A8-0920-F4B6964394A8}"/>
              </a:ext>
            </a:extLst>
          </p:cNvPr>
          <p:cNvCxnSpPr>
            <a:cxnSpLocks/>
          </p:cNvCxnSpPr>
          <p:nvPr/>
        </p:nvCxnSpPr>
        <p:spPr>
          <a:xfrm flipH="1">
            <a:off x="1659460" y="3730921"/>
            <a:ext cx="1440000" cy="0"/>
          </a:xfrm>
          <a:prstGeom prst="straightConnector1">
            <a:avLst/>
          </a:prstGeom>
          <a:ln w="7620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Connecteur droit avec flèche 4">
            <a:extLst>
              <a:ext uri="{FF2B5EF4-FFF2-40B4-BE49-F238E27FC236}">
                <a16:creationId xmlns:a16="http://schemas.microsoft.com/office/drawing/2014/main" id="{752AC3EE-A315-0949-B99C-2DA505E76AF3}"/>
              </a:ext>
            </a:extLst>
          </p:cNvPr>
          <p:cNvCxnSpPr>
            <a:cxnSpLocks/>
          </p:cNvCxnSpPr>
          <p:nvPr/>
        </p:nvCxnSpPr>
        <p:spPr>
          <a:xfrm>
            <a:off x="3099460" y="3730921"/>
            <a:ext cx="1762895" cy="1044761"/>
          </a:xfrm>
          <a:prstGeom prst="straightConnector1">
            <a:avLst/>
          </a:prstGeom>
          <a:ln w="762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325064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603842"/>
          </a:xfrm>
        </p:spPr>
        <p:txBody>
          <a:bodyPr>
            <a:normAutofit/>
          </a:bodyPr>
          <a:lstStyle/>
          <a:p>
            <a:r>
              <a:rPr lang="fr-FR" dirty="0"/>
              <a:t>Écris l’heure indiquée par l’horloge.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4/6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F758EC9A-FFF0-4ABE-F0A2-3E302496F3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3142" y="1302046"/>
            <a:ext cx="4848225" cy="4857750"/>
          </a:xfrm>
          <a:prstGeom prst="rect">
            <a:avLst/>
          </a:prstGeom>
        </p:spPr>
      </p:pic>
      <p:cxnSp>
        <p:nvCxnSpPr>
          <p:cNvPr id="6" name="Connecteur droit avec flèche 5">
            <a:extLst>
              <a:ext uri="{FF2B5EF4-FFF2-40B4-BE49-F238E27FC236}">
                <a16:creationId xmlns:a16="http://schemas.microsoft.com/office/drawing/2014/main" id="{1EE12280-A655-91D0-02D7-D524A4AE13FB}"/>
              </a:ext>
            </a:extLst>
          </p:cNvPr>
          <p:cNvCxnSpPr>
            <a:cxnSpLocks/>
          </p:cNvCxnSpPr>
          <p:nvPr/>
        </p:nvCxnSpPr>
        <p:spPr>
          <a:xfrm flipH="1">
            <a:off x="1222089" y="3732990"/>
            <a:ext cx="1877371" cy="0"/>
          </a:xfrm>
          <a:prstGeom prst="straightConnector1">
            <a:avLst/>
          </a:prstGeom>
          <a:ln w="762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itre 1">
            <a:extLst>
              <a:ext uri="{FF2B5EF4-FFF2-40B4-BE49-F238E27FC236}">
                <a16:creationId xmlns:a16="http://schemas.microsoft.com/office/drawing/2014/main" id="{7A42FD99-5298-E76A-5C03-9205DDDA720F}"/>
              </a:ext>
            </a:extLst>
          </p:cNvPr>
          <p:cNvSpPr txBox="1">
            <a:spLocks/>
          </p:cNvSpPr>
          <p:nvPr/>
        </p:nvSpPr>
        <p:spPr>
          <a:xfrm>
            <a:off x="6093363" y="3330744"/>
            <a:ext cx="2382073" cy="6038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fr-FR" dirty="0"/>
              <a:t>Il est . . . </a:t>
            </a:r>
          </a:p>
        </p:txBody>
      </p:sp>
      <p:cxnSp>
        <p:nvCxnSpPr>
          <p:cNvPr id="7" name="Connecteur droit avec flèche 6">
            <a:extLst>
              <a:ext uri="{FF2B5EF4-FFF2-40B4-BE49-F238E27FC236}">
                <a16:creationId xmlns:a16="http://schemas.microsoft.com/office/drawing/2014/main" id="{592B12F1-02C9-2418-FEE2-022B51BAC08F}"/>
              </a:ext>
            </a:extLst>
          </p:cNvPr>
          <p:cNvCxnSpPr>
            <a:cxnSpLocks/>
          </p:cNvCxnSpPr>
          <p:nvPr/>
        </p:nvCxnSpPr>
        <p:spPr>
          <a:xfrm flipV="1">
            <a:off x="3099460" y="2612571"/>
            <a:ext cx="744187" cy="1120419"/>
          </a:xfrm>
          <a:prstGeom prst="straightConnector1">
            <a:avLst/>
          </a:prstGeom>
          <a:ln w="7620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0666459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603842"/>
          </a:xfrm>
        </p:spPr>
        <p:txBody>
          <a:bodyPr>
            <a:normAutofit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4/6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C3729903-14CA-9FD0-E33F-03EF83E771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3142" y="1302046"/>
            <a:ext cx="4848225" cy="4857750"/>
          </a:xfrm>
          <a:prstGeom prst="rect">
            <a:avLst/>
          </a:prstGeom>
        </p:spPr>
      </p:pic>
      <p:sp>
        <p:nvSpPr>
          <p:cNvPr id="9" name="Titre 1">
            <a:extLst>
              <a:ext uri="{FF2B5EF4-FFF2-40B4-BE49-F238E27FC236}">
                <a16:creationId xmlns:a16="http://schemas.microsoft.com/office/drawing/2014/main" id="{D09EEA58-E12D-9BA3-3FC6-7C567A487545}"/>
              </a:ext>
            </a:extLst>
          </p:cNvPr>
          <p:cNvSpPr txBox="1">
            <a:spLocks/>
          </p:cNvSpPr>
          <p:nvPr/>
        </p:nvSpPr>
        <p:spPr>
          <a:xfrm>
            <a:off x="6093363" y="3330744"/>
            <a:ext cx="2382073" cy="6038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fr-FR" dirty="0"/>
              <a:t>Il est . . . H</a:t>
            </a:r>
          </a:p>
        </p:txBody>
      </p:sp>
      <p:sp>
        <p:nvSpPr>
          <p:cNvPr id="19" name="Titre 1">
            <a:extLst>
              <a:ext uri="{FF2B5EF4-FFF2-40B4-BE49-F238E27FC236}">
                <a16:creationId xmlns:a16="http://schemas.microsoft.com/office/drawing/2014/main" id="{FDACDB29-C7FF-F65E-E6EF-E03775A156E9}"/>
              </a:ext>
            </a:extLst>
          </p:cNvPr>
          <p:cNvSpPr txBox="1">
            <a:spLocks/>
          </p:cNvSpPr>
          <p:nvPr/>
        </p:nvSpPr>
        <p:spPr>
          <a:xfrm>
            <a:off x="7090914" y="3354390"/>
            <a:ext cx="1667161" cy="603842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pPr algn="ctr"/>
            <a:r>
              <a:rPr lang="fr-FR" sz="4000" dirty="0">
                <a:solidFill>
                  <a:srgbClr val="C00000"/>
                </a:solidFill>
              </a:rPr>
              <a:t>1 h 45.</a:t>
            </a:r>
          </a:p>
        </p:txBody>
      </p:sp>
      <p:cxnSp>
        <p:nvCxnSpPr>
          <p:cNvPr id="5" name="Connecteur droit avec flèche 4">
            <a:extLst>
              <a:ext uri="{FF2B5EF4-FFF2-40B4-BE49-F238E27FC236}">
                <a16:creationId xmlns:a16="http://schemas.microsoft.com/office/drawing/2014/main" id="{AEC28555-45B0-45CC-B196-51E591FE9AE0}"/>
              </a:ext>
            </a:extLst>
          </p:cNvPr>
          <p:cNvCxnSpPr>
            <a:cxnSpLocks/>
          </p:cNvCxnSpPr>
          <p:nvPr/>
        </p:nvCxnSpPr>
        <p:spPr>
          <a:xfrm flipV="1">
            <a:off x="3099460" y="2612571"/>
            <a:ext cx="744187" cy="1120419"/>
          </a:xfrm>
          <a:prstGeom prst="straightConnector1">
            <a:avLst/>
          </a:prstGeom>
          <a:ln w="7620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Connecteur droit avec flèche 5">
            <a:extLst>
              <a:ext uri="{FF2B5EF4-FFF2-40B4-BE49-F238E27FC236}">
                <a16:creationId xmlns:a16="http://schemas.microsoft.com/office/drawing/2014/main" id="{8CF1D3E7-E4BB-EC4A-09B8-189105939608}"/>
              </a:ext>
            </a:extLst>
          </p:cNvPr>
          <p:cNvCxnSpPr>
            <a:cxnSpLocks/>
          </p:cNvCxnSpPr>
          <p:nvPr/>
        </p:nvCxnSpPr>
        <p:spPr>
          <a:xfrm flipH="1">
            <a:off x="1222089" y="3732990"/>
            <a:ext cx="1877371" cy="0"/>
          </a:xfrm>
          <a:prstGeom prst="straightConnector1">
            <a:avLst/>
          </a:prstGeom>
          <a:ln w="762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41817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2</TotalTime>
  <Words>155</Words>
  <Application>Microsoft Office PowerPoint</Application>
  <PresentationFormat>Affichage à l'écran (4:3)</PresentationFormat>
  <Paragraphs>44</Paragraphs>
  <Slides>13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13</vt:i4>
      </vt:variant>
    </vt:vector>
  </HeadingPairs>
  <TitlesOfParts>
    <vt:vector size="19" baseType="lpstr">
      <vt:lpstr>Arial</vt:lpstr>
      <vt:lpstr>Calibri</vt:lpstr>
      <vt:lpstr>Calibri Light</vt:lpstr>
      <vt:lpstr>Webdings</vt:lpstr>
      <vt:lpstr>Wingdings</vt:lpstr>
      <vt:lpstr>Thème Office</vt:lpstr>
      <vt:lpstr>Présentation PowerPoint</vt:lpstr>
      <vt:lpstr>Écris l’heure indiquée par l’horloge.</vt:lpstr>
      <vt:lpstr>Correction</vt:lpstr>
      <vt:lpstr>Écris l’heure indiquée par l’horloge.</vt:lpstr>
      <vt:lpstr>Correction</vt:lpstr>
      <vt:lpstr>Écris l’heure indiquée par l’horloge.</vt:lpstr>
      <vt:lpstr>Correction</vt:lpstr>
      <vt:lpstr>Écris l’heure indiquée par l’horloge.</vt:lpstr>
      <vt:lpstr>Correction</vt:lpstr>
      <vt:lpstr>Écris l’heure indiquée par l’horloge.</vt:lpstr>
      <vt:lpstr>Correction</vt:lpstr>
      <vt:lpstr>Écris l’heure indiquée par l’horloge.</vt:lpstr>
      <vt:lpstr>Correction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secretariat</cp:lastModifiedBy>
  <cp:revision>53</cp:revision>
  <dcterms:created xsi:type="dcterms:W3CDTF">2023-02-07T14:55:57Z</dcterms:created>
  <dcterms:modified xsi:type="dcterms:W3CDTF">2026-07-01T11:32:44Z</dcterms:modified>
</cp:coreProperties>
</file>