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285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lire l’heure.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H="1">
            <a:off x="2093153" y="3762588"/>
            <a:ext cx="1006307" cy="1676142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7309BCE-576F-3069-DD49-7D6DE51D77D3}"/>
              </a:ext>
            </a:extLst>
          </p:cNvPr>
          <p:cNvCxnSpPr>
            <a:cxnSpLocks/>
          </p:cNvCxnSpPr>
          <p:nvPr/>
        </p:nvCxnSpPr>
        <p:spPr>
          <a:xfrm flipH="1">
            <a:off x="2014847" y="3730921"/>
            <a:ext cx="1029195" cy="31856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</a:t>
            </a:r>
          </a:p>
        </p:txBody>
      </p:sp>
    </p:spTree>
    <p:extLst>
      <p:ext uri="{BB962C8B-B14F-4D97-AF65-F5344CB8AC3E}">
        <p14:creationId xmlns:p14="http://schemas.microsoft.com/office/powerpoint/2010/main" val="3797436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CA7DD89F-63E0-CA8B-EE09-E20F30972A90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h.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h.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6982033" y="2744774"/>
            <a:ext cx="1811645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8 h 35.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F18B9A76-1BE6-A13A-D036-93CF1C2F6A47}"/>
              </a:ext>
            </a:extLst>
          </p:cNvPr>
          <p:cNvSpPr txBox="1">
            <a:spLocks/>
          </p:cNvSpPr>
          <p:nvPr/>
        </p:nvSpPr>
        <p:spPr>
          <a:xfrm>
            <a:off x="6981094" y="4215335"/>
            <a:ext cx="2117738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20 h 35.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E42CEA7C-5551-26C9-41DE-327E592A803E}"/>
              </a:ext>
            </a:extLst>
          </p:cNvPr>
          <p:cNvCxnSpPr>
            <a:cxnSpLocks/>
          </p:cNvCxnSpPr>
          <p:nvPr/>
        </p:nvCxnSpPr>
        <p:spPr>
          <a:xfrm flipH="1">
            <a:off x="2014847" y="3730921"/>
            <a:ext cx="1029195" cy="31856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8E2C8DFC-A9A4-3DED-F2BE-799A8F60245D}"/>
              </a:ext>
            </a:extLst>
          </p:cNvPr>
          <p:cNvCxnSpPr>
            <a:cxnSpLocks/>
          </p:cNvCxnSpPr>
          <p:nvPr/>
        </p:nvCxnSpPr>
        <p:spPr>
          <a:xfrm flipH="1">
            <a:off x="2093153" y="3762588"/>
            <a:ext cx="1006307" cy="1676142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075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H="1">
            <a:off x="1118082" y="3730921"/>
            <a:ext cx="1981378" cy="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7309BCE-576F-3069-DD49-7D6DE51D77D3}"/>
              </a:ext>
            </a:extLst>
          </p:cNvPr>
          <p:cNvCxnSpPr>
            <a:cxnSpLocks/>
          </p:cNvCxnSpPr>
          <p:nvPr/>
        </p:nvCxnSpPr>
        <p:spPr>
          <a:xfrm flipH="1" flipV="1">
            <a:off x="2890544" y="2361839"/>
            <a:ext cx="208916" cy="1369082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</a:t>
            </a:r>
          </a:p>
        </p:txBody>
      </p:sp>
    </p:spTree>
    <p:extLst>
      <p:ext uri="{BB962C8B-B14F-4D97-AF65-F5344CB8AC3E}">
        <p14:creationId xmlns:p14="http://schemas.microsoft.com/office/powerpoint/2010/main" val="2999010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CA7DD89F-63E0-CA8B-EE09-E20F30972A90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h.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h.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6982032" y="2744774"/>
            <a:ext cx="2161967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11 h 45.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F18B9A76-1BE6-A13A-D036-93CF1C2F6A47}"/>
              </a:ext>
            </a:extLst>
          </p:cNvPr>
          <p:cNvSpPr txBox="1">
            <a:spLocks/>
          </p:cNvSpPr>
          <p:nvPr/>
        </p:nvSpPr>
        <p:spPr>
          <a:xfrm>
            <a:off x="6940469" y="4215335"/>
            <a:ext cx="2203530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23 h 45.</a:t>
            </a: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0423B35E-F94E-859D-64C4-D1A275047CA4}"/>
              </a:ext>
            </a:extLst>
          </p:cNvPr>
          <p:cNvCxnSpPr>
            <a:cxnSpLocks/>
          </p:cNvCxnSpPr>
          <p:nvPr/>
        </p:nvCxnSpPr>
        <p:spPr>
          <a:xfrm flipH="1">
            <a:off x="1118082" y="3730921"/>
            <a:ext cx="1981378" cy="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CE43F3CB-B8C0-BB5C-EC30-E06F26D2DB1A}"/>
              </a:ext>
            </a:extLst>
          </p:cNvPr>
          <p:cNvCxnSpPr>
            <a:cxnSpLocks/>
          </p:cNvCxnSpPr>
          <p:nvPr/>
        </p:nvCxnSpPr>
        <p:spPr>
          <a:xfrm flipH="1" flipV="1">
            <a:off x="2890544" y="2361839"/>
            <a:ext cx="208916" cy="1369082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246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83455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2009913" cy="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7309BCE-576F-3069-DD49-7D6DE51D77D3}"/>
              </a:ext>
            </a:extLst>
          </p:cNvPr>
          <p:cNvCxnSpPr>
            <a:cxnSpLocks/>
          </p:cNvCxnSpPr>
          <p:nvPr/>
        </p:nvCxnSpPr>
        <p:spPr>
          <a:xfrm flipV="1">
            <a:off x="3099460" y="2529444"/>
            <a:ext cx="744187" cy="1201477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h.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h.</a:t>
            </a:r>
          </a:p>
        </p:txBody>
      </p: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CA7DD89F-63E0-CA8B-EE09-E20F30972A90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h.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h.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6982033" y="2744774"/>
            <a:ext cx="1793607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1 h 15.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1260DFE2-DCAB-61CD-309C-479005B872AD}"/>
              </a:ext>
            </a:extLst>
          </p:cNvPr>
          <p:cNvCxnSpPr>
            <a:cxnSpLocks/>
          </p:cNvCxnSpPr>
          <p:nvPr/>
        </p:nvCxnSpPr>
        <p:spPr>
          <a:xfrm flipV="1">
            <a:off x="3099460" y="2529444"/>
            <a:ext cx="744187" cy="1201477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>
            <a:extLst>
              <a:ext uri="{FF2B5EF4-FFF2-40B4-BE49-F238E27FC236}">
                <a16:creationId xmlns:a16="http://schemas.microsoft.com/office/drawing/2014/main" id="{F18B9A76-1BE6-A13A-D036-93CF1C2F6A47}"/>
              </a:ext>
            </a:extLst>
          </p:cNvPr>
          <p:cNvSpPr txBox="1">
            <a:spLocks/>
          </p:cNvSpPr>
          <p:nvPr/>
        </p:nvSpPr>
        <p:spPr>
          <a:xfrm>
            <a:off x="6982032" y="4297675"/>
            <a:ext cx="1945285" cy="4823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13 h 15.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C957A369-C094-B234-FAD8-AFE3FCAAE857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2009913" cy="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238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H="1" flipV="1">
            <a:off x="2058483" y="2019481"/>
            <a:ext cx="1040977" cy="171144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7309BCE-576F-3069-DD49-7D6DE51D77D3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72771" cy="140012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h.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h.</a:t>
            </a:r>
          </a:p>
        </p:txBody>
      </p:sp>
    </p:spTree>
    <p:extLst>
      <p:ext uri="{BB962C8B-B14F-4D97-AF65-F5344CB8AC3E}">
        <p14:creationId xmlns:p14="http://schemas.microsoft.com/office/powerpoint/2010/main" val="198302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CA7DD89F-63E0-CA8B-EE09-E20F30972A90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h.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h.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6982033" y="2744774"/>
            <a:ext cx="1750269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5 h 55.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F18B9A76-1BE6-A13A-D036-93CF1C2F6A47}"/>
              </a:ext>
            </a:extLst>
          </p:cNvPr>
          <p:cNvSpPr txBox="1">
            <a:spLocks/>
          </p:cNvSpPr>
          <p:nvPr/>
        </p:nvSpPr>
        <p:spPr>
          <a:xfrm>
            <a:off x="6940469" y="4215335"/>
            <a:ext cx="2151527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17 h 55.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ABF4E0B4-FEFA-1E32-B9A6-62667D3655E5}"/>
              </a:ext>
            </a:extLst>
          </p:cNvPr>
          <p:cNvCxnSpPr>
            <a:cxnSpLocks/>
          </p:cNvCxnSpPr>
          <p:nvPr/>
        </p:nvCxnSpPr>
        <p:spPr>
          <a:xfrm flipH="1" flipV="1">
            <a:off x="2058483" y="2019481"/>
            <a:ext cx="1040977" cy="171144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8E8C7B1C-926F-F0C4-820B-B5A82FCCF5C4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72771" cy="140012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8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982838" cy="1725143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7309BCE-576F-3069-DD49-7D6DE51D77D3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1318161" cy="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h.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h.</a:t>
            </a:r>
          </a:p>
        </p:txBody>
      </p:sp>
    </p:spTree>
    <p:extLst>
      <p:ext uri="{BB962C8B-B14F-4D97-AF65-F5344CB8AC3E}">
        <p14:creationId xmlns:p14="http://schemas.microsoft.com/office/powerpoint/2010/main" val="1213737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CA7DD89F-63E0-CA8B-EE09-E20F30972A90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h.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h.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6940469" y="2744774"/>
            <a:ext cx="1757165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3 h 25.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F18B9A76-1BE6-A13A-D036-93CF1C2F6A47}"/>
              </a:ext>
            </a:extLst>
          </p:cNvPr>
          <p:cNvSpPr txBox="1">
            <a:spLocks/>
          </p:cNvSpPr>
          <p:nvPr/>
        </p:nvSpPr>
        <p:spPr>
          <a:xfrm>
            <a:off x="6981094" y="4215335"/>
            <a:ext cx="2126905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15 h 25.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78DEE3CD-5E74-32C5-AE69-2DF36DAC19A8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1318161" cy="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8077A083-0266-AFF8-6404-D6D35464F2E5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982838" cy="1725143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235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0" cy="2044445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E53470AF-B081-68C2-01E7-3CA2D93B5BC8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874815" cy="96774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9847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CA7DD89F-63E0-CA8B-EE09-E20F30972A90}"/>
              </a:ext>
            </a:extLst>
          </p:cNvPr>
          <p:cNvSpPr txBox="1">
            <a:spLocks/>
          </p:cNvSpPr>
          <p:nvPr/>
        </p:nvSpPr>
        <p:spPr>
          <a:xfrm>
            <a:off x="5978567" y="1838411"/>
            <a:ext cx="4075873" cy="3418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b="1" dirty="0"/>
              <a:t>Matin : </a:t>
            </a:r>
          </a:p>
          <a:p>
            <a:r>
              <a:rPr lang="fr-FR" dirty="0"/>
              <a:t>Il est . . . h.</a:t>
            </a:r>
          </a:p>
          <a:p>
            <a:endParaRPr lang="fr-FR" dirty="0"/>
          </a:p>
          <a:p>
            <a:r>
              <a:rPr lang="fr-FR" b="1" dirty="0"/>
              <a:t>Après-midi :</a:t>
            </a:r>
          </a:p>
          <a:p>
            <a:r>
              <a:rPr lang="fr-FR" dirty="0"/>
              <a:t>Il est . . . h.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7069014" y="2744774"/>
            <a:ext cx="1852717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4 h 30.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F18B9A76-1BE6-A13A-D036-93CF1C2F6A47}"/>
              </a:ext>
            </a:extLst>
          </p:cNvPr>
          <p:cNvSpPr txBox="1">
            <a:spLocks/>
          </p:cNvSpPr>
          <p:nvPr/>
        </p:nvSpPr>
        <p:spPr>
          <a:xfrm>
            <a:off x="6940469" y="4215335"/>
            <a:ext cx="2069188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400" b="1" dirty="0">
                <a:solidFill>
                  <a:srgbClr val="C00000"/>
                </a:solidFill>
              </a:rPr>
              <a:t>16 h 30.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8A07439F-ABEE-FFE0-C502-EEA16B53F2C8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874815" cy="96774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89F13568-9448-B45D-9E0B-80E0663995D1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0" cy="2044445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1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0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311</Words>
  <Application>Microsoft Office PowerPoint</Application>
  <PresentationFormat>Affichage à l'écran (4:3)</PresentationFormat>
  <Paragraphs>98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l’heure indiquée par l’horloge.</vt:lpstr>
      <vt:lpstr>Correction</vt:lpstr>
      <vt:lpstr>Écris l’heure indiquée par l’horloge.</vt:lpstr>
      <vt:lpstr>Correction</vt:lpstr>
      <vt:lpstr>Écris l’heure indiquée par l’horloge.</vt:lpstr>
      <vt:lpstr>Correction</vt:lpstr>
      <vt:lpstr>Écris l’heure indiquée par l’horloge.</vt:lpstr>
      <vt:lpstr>Correction</vt:lpstr>
      <vt:lpstr>Écris l’heure indiquée par l’horloge.</vt:lpstr>
      <vt:lpstr>Correction</vt:lpstr>
      <vt:lpstr>Écris l’heure indiquée par l’horloge.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57</cp:revision>
  <dcterms:created xsi:type="dcterms:W3CDTF">2023-02-07T14:55:57Z</dcterms:created>
  <dcterms:modified xsi:type="dcterms:W3CDTF">2026-07-01T11:38:10Z</dcterms:modified>
</cp:coreProperties>
</file>