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11" r:id="rId2"/>
    <p:sldId id="290" r:id="rId3"/>
    <p:sldId id="294" r:id="rId4"/>
    <p:sldId id="291" r:id="rId5"/>
    <p:sldId id="292" r:id="rId6"/>
    <p:sldId id="299" r:id="rId7"/>
    <p:sldId id="301" r:id="rId8"/>
    <p:sldId id="308" r:id="rId9"/>
    <p:sldId id="31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60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B05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20005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compris entre 11 et 19 par un nombre inférieur à 10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-116018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6D8FD09-0FB0-82F8-2F18-C0BEE7A2FCD9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2B7E7641-2DDF-C98F-7A0C-63CE3FF4C828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D1A8FEB-73AF-8A89-2CEA-39BAC9A42037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E5788159-E320-380F-897F-24A247E03516}"/>
              </a:ext>
            </a:extLst>
          </p:cNvPr>
          <p:cNvSpPr/>
          <p:nvPr/>
        </p:nvSpPr>
        <p:spPr>
          <a:xfrm>
            <a:off x="812847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5419CA9-9750-0057-64A7-FE7E0391B619}"/>
              </a:ext>
            </a:extLst>
          </p:cNvPr>
          <p:cNvSpPr/>
          <p:nvPr/>
        </p:nvSpPr>
        <p:spPr>
          <a:xfrm>
            <a:off x="812847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13A24A92-91EF-C8F1-8800-2DF8921A2A47}"/>
              </a:ext>
            </a:extLst>
          </p:cNvPr>
          <p:cNvSpPr/>
          <p:nvPr/>
        </p:nvSpPr>
        <p:spPr>
          <a:xfrm>
            <a:off x="812847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093384" y="2118103"/>
            <a:ext cx="2518117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214297" y="4855636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33013" y="306746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147899" y="2953538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16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4516486" y="965135"/>
            <a:ext cx="427355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40 + 16 = </a:t>
            </a:r>
            <a:r>
              <a:rPr lang="fr-FR" sz="4800" dirty="0">
                <a:solidFill>
                  <a:srgbClr val="FF0000"/>
                </a:solidFill>
              </a:rPr>
              <a:t>56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EEE76C5-DFE0-D103-CBFA-EEFC7B3D330C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655DED3-F9BD-40F7-B640-27A11DA4334A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AE91676-B304-B5B5-4C9E-6A62614F8CA5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17FA006-F73E-696C-3ED3-76108FCC7866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8FB5646-A170-B20F-17D9-1F208127D7B8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BFB0584-00F8-611E-18DA-AAF50934232C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09BC1A6-AC31-BE87-F3FF-DCB6C25C1867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0B8AC35-1437-1907-6E81-0317D281267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4D42152-CE15-7E95-ABF1-83FD8B8B198C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5709339-2DB5-4067-FF71-4B3DE194A2E5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B59069FE-5326-35C6-D598-9AC6EFCFED3F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D4C7E5AC-CAE2-377C-61B9-277F08CDDB2B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977F3EEC-EF96-A6EA-5599-D41E2D812455}"/>
              </a:ext>
            </a:extLst>
          </p:cNvPr>
          <p:cNvSpPr/>
          <p:nvPr/>
        </p:nvSpPr>
        <p:spPr>
          <a:xfrm>
            <a:off x="758581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475D2DF-5A0A-3312-E433-43D2CC2E5E6D}"/>
              </a:ext>
            </a:extLst>
          </p:cNvPr>
          <p:cNvSpPr/>
          <p:nvPr/>
        </p:nvSpPr>
        <p:spPr>
          <a:xfrm>
            <a:off x="812847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E2F64B8-2981-6CE6-E7F4-B9B9929FB4B5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4FC19C5B-3386-8EBD-6EDA-D1F842817E88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D7ECD1D-40A8-7484-4E1E-C9BD1A6D48FA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BBD572D-A08C-B1EF-B442-6E20F05A7EDF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BB3B94E-F6E3-A8CC-230E-254D5BC6234E}"/>
              </a:ext>
            </a:extLst>
          </p:cNvPr>
          <p:cNvSpPr txBox="1"/>
          <p:nvPr/>
        </p:nvSpPr>
        <p:spPr>
          <a:xfrm>
            <a:off x="1710758" y="4131515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B627259F-9F05-9BCE-CF0B-E2C374A19C90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DF0F4B6-E21F-7B83-1C33-0E5647E7C729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F82C4CA-B7BF-A705-12D6-6CCDBBFDD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2D64B6A-700E-7EA4-A3FA-7705CD24F97F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B4F9E0A-5242-B617-5383-9899D3843B81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577F7FA-AE86-BD3A-137A-37C2BD411A7C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05666C5-8719-8DDE-8E21-303B6E85EFA9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5698838C-278A-D533-EAA4-EC2876BE44C1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556E190C-FF16-9B53-AFB0-DE22427A49B7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EC99991-5BB0-7E4F-6663-E56461797441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D105BE10-3D38-FE70-5A30-F5D50E4A493C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7B03A96E-F2D9-DD98-7970-51F5AA02AC79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2E2D0CB-5F70-35F9-85C0-3F6D34B6981D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8E8673D-1561-18F2-AFE7-1E7D3C3158E2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E02DDF6-FC0C-DAF3-0714-EF6CBAE795F8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958B10F7-D232-2B1F-CBE0-0EBC8C2DA491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5A0936D-4FE9-DA4B-2720-4028F70B088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AD5A85A0-B074-AAA5-4796-E8BAFB6AB37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F768A813-D42B-BEAC-7934-277DE5BBD3E3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ADA33A3-EC4E-455C-A602-ACA9A6F649E3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7713DAC2-2B0F-E12D-48FA-6C69ED819F36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99123A5-596F-4A08-06C1-2E1997E9D1EF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7D42844C-51DE-013E-11B5-E109960686DB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65B1E48C-6A7E-7DCC-84BD-DE3700B05DB3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908C2F7A-F741-8D20-89F4-AFBA728C046B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0E0938C-0EC3-DCEC-606A-C0F7718B2FA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1ABC14A7-9D86-CB23-590A-243A4DFE5F23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8DD78EDB-204B-93F5-B44B-9D244E5300F9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1D67E7-E736-5A61-9CA8-50118426E715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7FDDDFD-F07F-F2F4-7ADB-FEF54C37D5D2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063CDCED-73BF-6882-F503-331DD8DAE90E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960B8B79-FE4A-93B5-A7E0-B34480A1FBD7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9DF662C7-D14F-B346-F857-B5BDAD20B26F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D5E5868F-CFDA-3C1F-C411-CCCFD43F4DAF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75650F5-490D-8F28-937C-342588725DF6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36C895F6-B7DE-D416-2C21-E6D2059ED609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D0E83B41-6EB8-06E3-F9BE-E5D123117A19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840E8FC4-08BD-ACAF-FC70-BF8C3566750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79CFA6AC-DB68-FEBE-9C32-E7432316FE27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4FD65E94-ECEA-25EC-348E-364B9E136D3D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1800492-203D-E396-4A3F-6C47B54F9898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220783BE-0F8B-762F-C431-4FB8BAB326EE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954E230-AB68-D2E9-5533-266056C76C1B}"/>
              </a:ext>
            </a:extLst>
          </p:cNvPr>
          <p:cNvSpPr/>
          <p:nvPr/>
        </p:nvSpPr>
        <p:spPr>
          <a:xfrm>
            <a:off x="62694" y="2184724"/>
            <a:ext cx="5520864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DF0C7D-3369-E627-0722-7270C412064E}"/>
              </a:ext>
            </a:extLst>
          </p:cNvPr>
          <p:cNvSpPr/>
          <p:nvPr/>
        </p:nvSpPr>
        <p:spPr>
          <a:xfrm>
            <a:off x="5622039" y="2180089"/>
            <a:ext cx="3429476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35E10C-E5AB-D421-F6EE-3ACC094BE4C6}"/>
              </a:ext>
            </a:extLst>
          </p:cNvPr>
          <p:cNvSpPr txBox="1"/>
          <p:nvPr/>
        </p:nvSpPr>
        <p:spPr>
          <a:xfrm>
            <a:off x="6252630" y="413151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BD9263-646E-96D1-AD94-78F75E2A8B4D}"/>
              </a:ext>
            </a:extLst>
          </p:cNvPr>
          <p:cNvSpPr txBox="1"/>
          <p:nvPr/>
        </p:nvSpPr>
        <p:spPr>
          <a:xfrm>
            <a:off x="1015974" y="271659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30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5F2CB39-A94A-C140-A3E6-5C91BA3A4935}"/>
              </a:ext>
            </a:extLst>
          </p:cNvPr>
          <p:cNvSpPr txBox="1"/>
          <p:nvPr/>
        </p:nvSpPr>
        <p:spPr>
          <a:xfrm>
            <a:off x="6078180" y="271659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18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D22E3E5-56C0-EF5A-0785-7BC6022B6C56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+ 18 = </a:t>
            </a:r>
            <a:r>
              <a:rPr lang="fr-FR" sz="4800" dirty="0">
                <a:solidFill>
                  <a:srgbClr val="FF0000"/>
                </a:solidFill>
              </a:rPr>
              <a:t>48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806B83E-BDA5-0262-CAC5-5A2C018CDA8A}"/>
              </a:ext>
            </a:extLst>
          </p:cNvPr>
          <p:cNvSpPr/>
          <p:nvPr/>
        </p:nvSpPr>
        <p:spPr>
          <a:xfrm>
            <a:off x="98658" y="2887333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C6A974F-F441-DF0B-70BD-D6A6112ACEBA}"/>
              </a:ext>
            </a:extLst>
          </p:cNvPr>
          <p:cNvSpPr/>
          <p:nvPr/>
        </p:nvSpPr>
        <p:spPr>
          <a:xfrm>
            <a:off x="98659" y="239633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355A1FE-D9DB-20B3-D5AB-474082EDFF1C}"/>
              </a:ext>
            </a:extLst>
          </p:cNvPr>
          <p:cNvSpPr/>
          <p:nvPr/>
        </p:nvSpPr>
        <p:spPr>
          <a:xfrm>
            <a:off x="98658" y="3380587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61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5E3C97-6284-4043-9CC7-8A7DA6867332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BDDDDBB2-6D38-0F0E-29A6-A4B0136667C4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F8874A3-8C9F-959B-2CA2-EE9693D81A09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4F33069-1C0E-1D78-5EBA-761A1FC826B7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0C2BB4-4011-BBDD-B37E-5246A674E506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5DF7DB4-1082-C88D-0C11-DB21728E46B0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622F7E3-B291-C1B4-DF29-6E3610C38A3B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3181611-A4A0-41DE-B6CD-AB1535BA809D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2FEEAED-EA17-5ABB-3A7C-A12F87F38487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0B5F911-3A2B-8710-F586-195C0450272F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4FE4210-0B58-76A6-8899-7AA9EC3873C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A77279E3-0E35-A647-B16E-EC030C2F7812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C4BE74-E2EC-7FA7-FFE1-86DCEACD04DB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DB4B808-5BB2-6C0F-AFA6-715A6E89FDF4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CA845A-CF8D-89CB-7131-5B96C88B1C38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D717ED-CA55-BDCB-6C5C-F2EC794815C8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074EDCC7-037C-7FF1-6FC0-5706EF8C3E6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6271C8A-FED0-EF91-0E13-E97B9832F2B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7FFA12E-F6E2-6256-41BA-379BBB8822BE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1D66E0FD-01C1-86F4-CBC1-88C37C8598D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0687D4D0-586B-F312-3C7E-781D86DAD47C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3CA6DF4-A694-8DEB-1125-4C3506591BD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5243515-F769-A00D-C0E4-26A1848AD29B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43CAF82-4AF9-41F7-F7B2-2476761A0F37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D52DCEB0-98CB-8C12-B6C6-F02F1F5CCCEC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8E65D61-B5DC-B6BB-A2A8-C84A5B453BBE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8842D94-BE32-6AE5-00B8-7366816C833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CB956E2-261B-6650-0850-8176891438B7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AC08497-E9CD-61BB-6E05-AE032048004F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5A283B2-4A93-CD86-5A64-6C8DBC1436E2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3C151F3-3EFA-60BB-B613-3C04E937D65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CF93F7E0-2D2D-DA9C-4219-5945D2BE87EC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FF50379-8E94-92AD-0369-79B83A4C67D5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10DB5A6-CD1E-296D-68C9-351787E50E74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DDE32E5-76BC-46AC-9CB1-EF99166DC0CF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52E64CF-3295-EFCA-D16A-98C363E93039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FB2C3123-4B46-275D-7BD7-BEC4AB4FBA41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244AB33-5ADA-5F3B-B376-8921F0796338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A2C1A53-75F9-E9F9-C624-52FD96437BDC}"/>
              </a:ext>
            </a:extLst>
          </p:cNvPr>
          <p:cNvSpPr/>
          <p:nvPr/>
        </p:nvSpPr>
        <p:spPr>
          <a:xfrm>
            <a:off x="420914" y="2236435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87A7BB5-D3B3-1276-F288-DB7A566679CC}"/>
              </a:ext>
            </a:extLst>
          </p:cNvPr>
          <p:cNvSpPr/>
          <p:nvPr/>
        </p:nvSpPr>
        <p:spPr>
          <a:xfrm>
            <a:off x="6093384" y="2206424"/>
            <a:ext cx="1373159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11BE90-2E00-006D-6288-A93390F91722}"/>
              </a:ext>
            </a:extLst>
          </p:cNvPr>
          <p:cNvSpPr txBox="1"/>
          <p:nvPr/>
        </p:nvSpPr>
        <p:spPr>
          <a:xfrm>
            <a:off x="5479694" y="489918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8F8B50-FBF2-B832-BD03-85AC9102E60D}"/>
              </a:ext>
            </a:extLst>
          </p:cNvPr>
          <p:cNvSpPr txBox="1"/>
          <p:nvPr/>
        </p:nvSpPr>
        <p:spPr>
          <a:xfrm>
            <a:off x="1333013" y="3155784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0BF975-D845-EFF2-7570-6C3815C86B31}"/>
              </a:ext>
            </a:extLst>
          </p:cNvPr>
          <p:cNvSpPr txBox="1"/>
          <p:nvPr/>
        </p:nvSpPr>
        <p:spPr>
          <a:xfrm>
            <a:off x="6169057" y="319533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10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53E731D-CB82-462B-47D7-5850F0D6B610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50 + 10 = </a:t>
            </a:r>
            <a:r>
              <a:rPr lang="fr-FR" sz="4800" dirty="0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1D2B205-A6DE-FF67-1AC1-548B289BCEF8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1ED63D2-092D-2B1D-2931-8AA809AEA9E5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F754A3-943D-3049-9BB2-C001EF598B26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C142B67-0C79-0F64-6C82-D96BBE0CA2EA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6456EB7-F8B3-88C8-3EB1-82C15C218142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9173A17-3F3B-D4DB-B063-90EC4CC8E414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F7FD79-CFC2-DCF7-8CC4-A5A550FC7BFC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B88036FE-0863-3F45-2D9B-22326CDDD60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04D7D05-865F-3A15-BA60-87961364883E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72B8277-1CF7-EE76-ADD7-CCC6EBFDA26B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3BF34E4-15E4-D102-6177-EEE3831FBB98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8E99E3A-BF36-6EA6-E930-12D3D445EEB3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B5840443-6F5B-E9ED-B7AD-151802DD3952}"/>
              </a:ext>
            </a:extLst>
          </p:cNvPr>
          <p:cNvSpPr/>
          <p:nvPr/>
        </p:nvSpPr>
        <p:spPr>
          <a:xfrm>
            <a:off x="55305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D8ED7FC-52C6-9365-814F-0B45855B79A7}"/>
              </a:ext>
            </a:extLst>
          </p:cNvPr>
          <p:cNvSpPr/>
          <p:nvPr/>
        </p:nvSpPr>
        <p:spPr>
          <a:xfrm>
            <a:off x="113053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DE744F8D-1A05-A0A4-A679-DB92ACA9A0D2}"/>
              </a:ext>
            </a:extLst>
          </p:cNvPr>
          <p:cNvSpPr/>
          <p:nvPr/>
        </p:nvSpPr>
        <p:spPr>
          <a:xfrm>
            <a:off x="167319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FFCE8B2-6B61-FD18-A37F-7C7DBCB5B9E4}"/>
              </a:ext>
            </a:extLst>
          </p:cNvPr>
          <p:cNvSpPr/>
          <p:nvPr/>
        </p:nvSpPr>
        <p:spPr>
          <a:xfrm>
            <a:off x="225067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26E5CCC-6846-B8CE-3280-5C64E149C10E}"/>
              </a:ext>
            </a:extLst>
          </p:cNvPr>
          <p:cNvSpPr/>
          <p:nvPr/>
        </p:nvSpPr>
        <p:spPr>
          <a:xfrm>
            <a:off x="281886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D4C7D56E-8E05-524F-CEEF-36DC7C559072}"/>
              </a:ext>
            </a:extLst>
          </p:cNvPr>
          <p:cNvSpPr/>
          <p:nvPr/>
        </p:nvSpPr>
        <p:spPr>
          <a:xfrm>
            <a:off x="339634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3B2F7DC-3FF2-1F81-2A53-CF29978784D6}"/>
              </a:ext>
            </a:extLst>
          </p:cNvPr>
          <p:cNvSpPr/>
          <p:nvPr/>
        </p:nvSpPr>
        <p:spPr>
          <a:xfrm>
            <a:off x="393900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82A3C12-9D5A-CB30-EF0D-64838CD560EA}"/>
              </a:ext>
            </a:extLst>
          </p:cNvPr>
          <p:cNvSpPr/>
          <p:nvPr/>
        </p:nvSpPr>
        <p:spPr>
          <a:xfrm>
            <a:off x="451648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356DF0C-0357-4093-43EF-E5E252226539}"/>
              </a:ext>
            </a:extLst>
          </p:cNvPr>
          <p:cNvSpPr/>
          <p:nvPr/>
        </p:nvSpPr>
        <p:spPr>
          <a:xfrm>
            <a:off x="508989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9218DDBD-98D6-711A-EBDB-61E459A4C971}"/>
              </a:ext>
            </a:extLst>
          </p:cNvPr>
          <p:cNvSpPr/>
          <p:nvPr/>
        </p:nvSpPr>
        <p:spPr>
          <a:xfrm>
            <a:off x="5667377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F7FA907A-ACB8-6B52-A093-A0284017C218}"/>
              </a:ext>
            </a:extLst>
          </p:cNvPr>
          <p:cNvSpPr/>
          <p:nvPr/>
        </p:nvSpPr>
        <p:spPr>
          <a:xfrm>
            <a:off x="6353733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10B943DF-CAEE-E6A2-696C-2EBEDBEAFE74}"/>
              </a:ext>
            </a:extLst>
          </p:cNvPr>
          <p:cNvSpPr/>
          <p:nvPr/>
        </p:nvSpPr>
        <p:spPr>
          <a:xfrm>
            <a:off x="7008332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6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3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52</a:t>
            </a: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1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>
                <a:solidFill>
                  <a:srgbClr val="FF0000"/>
                </a:solidFill>
              </a:rPr>
              <a:t>77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186</Words>
  <Application>Microsoft Office PowerPoint</Application>
  <PresentationFormat>Affichage à l'écran (4:3)</PresentationFormat>
  <Paragraphs>50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de calcul.</vt:lpstr>
      <vt:lpstr>Observe la stratégie de calcul.</vt:lpstr>
      <vt:lpstr>Calcule en utilisant la stratégie.</vt:lpstr>
      <vt:lpstr>Correction</vt:lpstr>
      <vt:lpstr>Calcule en utilisant la stratégie.</vt:lpstr>
      <vt:lpstr>Correction</vt:lpstr>
      <vt:lpstr>Calcule en utilisant la stratégie.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88</cp:revision>
  <dcterms:created xsi:type="dcterms:W3CDTF">2023-02-07T14:55:57Z</dcterms:created>
  <dcterms:modified xsi:type="dcterms:W3CDTF">2026-07-01T09:48:13Z</dcterms:modified>
</cp:coreProperties>
</file>