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77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60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713669-5FBB-907B-1D00-130819589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3C92D92-8667-AE7D-48F0-6F6A12353E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4F58B83-16F6-482D-4FD5-7C53A31A0DCB}"/>
              </a:ext>
            </a:extLst>
          </p:cNvPr>
          <p:cNvGrpSpPr/>
          <p:nvPr/>
        </p:nvGrpSpPr>
        <p:grpSpPr>
          <a:xfrm>
            <a:off x="0" y="317843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8226D47-0805-D0CD-2C27-240287D48B99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A421B27-0479-CDCD-73CF-91028E2F0928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m’entraine à résoudre des problèmes à partir d’une image.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A12AC24-A23A-4404-97B6-20283823C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9647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4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630554" y="1314752"/>
            <a:ext cx="3782745" cy="458475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</a:pPr>
            <a:r>
              <a:rPr lang="fr-FR" sz="2500" dirty="0" err="1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Lilou</a:t>
            </a:r>
            <a:r>
              <a:rPr lang="fr-FR" sz="25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 s’est pesée.</a:t>
            </a:r>
          </a:p>
          <a:p>
            <a:pPr>
              <a:spcBef>
                <a:spcPts val="440"/>
              </a:spcBef>
            </a:pPr>
            <a:endParaRPr lang="fr-FR" sz="2500" dirty="0">
              <a:solidFill>
                <a:srgbClr val="231F20"/>
              </a:solidFill>
              <a:ea typeface="Calibri" panose="020F0502020204030204" pitchFamily="34" charset="0"/>
            </a:endParaRPr>
          </a:p>
          <a:p>
            <a:pPr>
              <a:spcBef>
                <a:spcPts val="440"/>
              </a:spcBef>
            </a:pPr>
            <a:r>
              <a:rPr lang="fr-FR" sz="25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Son ami fait 29 kilos de plus qu’elle. Combien la balance de son ami indique-t-elle ? </a:t>
            </a:r>
            <a:endParaRPr lang="fr-FR" sz="25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440"/>
              </a:spcBef>
              <a:spcAft>
                <a:spcPts val="0"/>
              </a:spcAft>
            </a:pPr>
            <a:endParaRPr lang="fr-FR" sz="2500" spc="-35" dirty="0">
              <a:solidFill>
                <a:srgbClr val="231F20"/>
              </a:solidFill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500" spc="-35" dirty="0" err="1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Lilou</a:t>
            </a:r>
            <a:r>
              <a:rPr lang="fr-FR" sz="25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pesait 80 kg il y a 6 mois.  En sachant qu’elle a maigri de manière régulière, combien a-t-elle perdu chaque mois ? </a:t>
            </a:r>
            <a:endParaRPr lang="fr-FR" sz="25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32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69295" y="2341391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54374" y="3866387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D424119-6C2D-BA8E-3F6F-2A61FE026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66" y="2183142"/>
            <a:ext cx="32194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714333" y="3698420"/>
            <a:ext cx="3628701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68 + 29 = 97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balance va indiquer 97 kilos.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C5AA7C8-DCC0-5214-8163-D9D13B275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66" y="2183142"/>
            <a:ext cx="3219450" cy="2847975"/>
          </a:xfrm>
          <a:prstGeom prst="rect">
            <a:avLst/>
          </a:prstGeom>
        </p:spPr>
      </p:pic>
      <p:sp>
        <p:nvSpPr>
          <p:cNvPr id="6" name="Zone de texte 2">
            <a:extLst>
              <a:ext uri="{FF2B5EF4-FFF2-40B4-BE49-F238E27FC236}">
                <a16:creationId xmlns:a16="http://schemas.microsoft.com/office/drawing/2014/main" id="{9D08A9FB-FA9C-8679-E257-844870BE7236}"/>
              </a:ext>
            </a:extLst>
          </p:cNvPr>
          <p:cNvSpPr txBox="1"/>
          <p:nvPr/>
        </p:nvSpPr>
        <p:spPr>
          <a:xfrm>
            <a:off x="4714333" y="1727852"/>
            <a:ext cx="3628702" cy="184514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</a:pPr>
            <a:r>
              <a:rPr lang="fr-FR" sz="2800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Son ami fait 39 kilos de plus. Combien la balance de son ami indique-t-elle ? </a:t>
            </a:r>
            <a:endParaRPr lang="fr-FR" sz="32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8" name="Organigramme : Connecteur 7">
            <a:extLst>
              <a:ext uri="{FF2B5EF4-FFF2-40B4-BE49-F238E27FC236}">
                <a16:creationId xmlns:a16="http://schemas.microsoft.com/office/drawing/2014/main" id="{75395EAD-832B-5778-1AD1-2850893DE778}"/>
              </a:ext>
            </a:extLst>
          </p:cNvPr>
          <p:cNvSpPr/>
          <p:nvPr/>
        </p:nvSpPr>
        <p:spPr>
          <a:xfrm>
            <a:off x="4154375" y="190250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541665" y="1531038"/>
            <a:ext cx="3955414" cy="223541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 err="1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Lilou</a:t>
            </a:r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pesait 80 kg il y a 6 mois.  En sachant qu’il a maigri régulièrement, combien a-t-elle perdu chaque mois ? </a:t>
            </a: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15372" y="1632340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429668" y="3865615"/>
            <a:ext cx="3907265" cy="146134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80 – 68 = 12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</a:t>
            </a:r>
            <a:r>
              <a:rPr lang="fr-FR" sz="28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perdu</a:t>
            </a: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12 kilos   en 6 mois.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BEAC539-FF1F-4BB8-72DB-5C9101D3D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66" y="2183142"/>
            <a:ext cx="3219450" cy="284797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86402F0-15F1-B8F2-E021-3777703DB8C8}"/>
              </a:ext>
            </a:extLst>
          </p:cNvPr>
          <p:cNvSpPr txBox="1"/>
          <p:nvPr/>
        </p:nvSpPr>
        <p:spPr>
          <a:xfrm>
            <a:off x="3370782" y="5466237"/>
            <a:ext cx="6025036" cy="530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Cela fait 12 ÷ 6 = 2 kg par mois.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</TotalTime>
  <Words>150</Words>
  <Application>Microsoft Office PowerPoint</Application>
  <PresentationFormat>Affichage à l'écran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4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85</cp:revision>
  <dcterms:created xsi:type="dcterms:W3CDTF">2023-02-07T14:55:57Z</dcterms:created>
  <dcterms:modified xsi:type="dcterms:W3CDTF">2026-07-01T12:06:10Z</dcterms:modified>
</cp:coreProperties>
</file>