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89" r:id="rId2"/>
    <p:sldId id="294" r:id="rId3"/>
    <p:sldId id="295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99"/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4" autoAdjust="0"/>
    <p:restoredTop sz="87575" autoAdjust="0"/>
  </p:normalViewPr>
  <p:slideViewPr>
    <p:cSldViewPr snapToGrid="0">
      <p:cViewPr varScale="1">
        <p:scale>
          <a:sx n="61" d="100"/>
          <a:sy n="61" d="100"/>
        </p:scale>
        <p:origin x="15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5900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0482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6966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construire une bande de longueur donnée par une fraction.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Matériel 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68EE32E-5C54-99DD-6893-12CB652422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432BAC9-8772-66A3-5DAB-92AF7D1AF9A6}"/>
              </a:ext>
            </a:extLst>
          </p:cNvPr>
          <p:cNvSpPr/>
          <p:nvPr/>
        </p:nvSpPr>
        <p:spPr>
          <a:xfrm>
            <a:off x="335901" y="1054540"/>
            <a:ext cx="4320000" cy="106369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1 u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7033B4-6FAA-4A8D-2A8B-9A26E4EB298A}"/>
              </a:ext>
            </a:extLst>
          </p:cNvPr>
          <p:cNvSpPr/>
          <p:nvPr/>
        </p:nvSpPr>
        <p:spPr>
          <a:xfrm>
            <a:off x="335902" y="2501404"/>
            <a:ext cx="7560000" cy="6933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itre 1">
                <a:extLst>
                  <a:ext uri="{FF2B5EF4-FFF2-40B4-BE49-F238E27FC236}">
                    <a16:creationId xmlns:a16="http://schemas.microsoft.com/office/drawing/2014/main" id="{4CFE86E2-5DF3-A3EC-0C02-548E4B39BB8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5921" y="3867953"/>
                <a:ext cx="8552154" cy="1404756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3600" kern="1200">
                    <a:solidFill>
                      <a:schemeClr val="tx1"/>
                    </a:solidFill>
                    <a:latin typeface="+mn-lt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fr-FR" sz="2800" dirty="0"/>
                  <a:t>Utilise la bande unité pour couper la grande bande afin d’avoir une bande d’une longueur 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p>
                      <m:sSupPr>
                        <m:ctrlPr>
                          <a:rPr lang="fr-FR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𝑢𝑛𝑖𝑡</m:t>
                    </m:r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é</m:t>
                    </m:r>
                  </m:oMath>
                </a14:m>
                <a:r>
                  <a:rPr lang="fr-FR" sz="2800" dirty="0"/>
                  <a:t> (un quart d’unité). </a:t>
                </a:r>
              </a:p>
            </p:txBody>
          </p:sp>
        </mc:Choice>
        <mc:Fallback>
          <p:sp>
            <p:nvSpPr>
              <p:cNvPr id="6" name="Titre 1">
                <a:extLst>
                  <a:ext uri="{FF2B5EF4-FFF2-40B4-BE49-F238E27FC236}">
                    <a16:creationId xmlns:a16="http://schemas.microsoft.com/office/drawing/2014/main" id="{4CFE86E2-5DF3-A3EC-0C02-548E4B39B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921" y="3867953"/>
                <a:ext cx="8552154" cy="1404756"/>
              </a:xfrm>
              <a:prstGeom prst="rect">
                <a:avLst/>
              </a:prstGeom>
              <a:blipFill>
                <a:blip r:embed="rId3"/>
                <a:stretch>
                  <a:fillRect l="-1497" t="-15217" r="-285" b="-2695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921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68EE32E-5C54-99DD-6893-12CB652422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2E2014-4CE2-5AA8-404F-E7477B758883}"/>
              </a:ext>
            </a:extLst>
          </p:cNvPr>
          <p:cNvSpPr/>
          <p:nvPr/>
        </p:nvSpPr>
        <p:spPr>
          <a:xfrm>
            <a:off x="506247" y="1231156"/>
            <a:ext cx="4320000" cy="106369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1 u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552C3BBD-E7A2-7457-9A86-ABD003F601C2}"/>
              </a:ext>
            </a:extLst>
          </p:cNvPr>
          <p:cNvCxnSpPr>
            <a:cxnSpLocks/>
          </p:cNvCxnSpPr>
          <p:nvPr/>
        </p:nvCxnSpPr>
        <p:spPr>
          <a:xfrm>
            <a:off x="1586247" y="1250846"/>
            <a:ext cx="0" cy="104400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5142B366-092D-9825-D82B-5F7D441EF07C}"/>
              </a:ext>
            </a:extLst>
          </p:cNvPr>
          <p:cNvCxnSpPr>
            <a:cxnSpLocks/>
          </p:cNvCxnSpPr>
          <p:nvPr/>
        </p:nvCxnSpPr>
        <p:spPr>
          <a:xfrm>
            <a:off x="3735604" y="1269052"/>
            <a:ext cx="0" cy="104400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663A28DE-DA03-A6E3-3C06-17801531799A}"/>
              </a:ext>
            </a:extLst>
          </p:cNvPr>
          <p:cNvCxnSpPr>
            <a:cxnSpLocks/>
          </p:cNvCxnSpPr>
          <p:nvPr/>
        </p:nvCxnSpPr>
        <p:spPr>
          <a:xfrm>
            <a:off x="2666247" y="1231156"/>
            <a:ext cx="0" cy="1044000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CEE164D-BA2E-2793-D23C-76CA1D7FF04B}"/>
              </a:ext>
            </a:extLst>
          </p:cNvPr>
          <p:cNvSpPr/>
          <p:nvPr/>
        </p:nvSpPr>
        <p:spPr>
          <a:xfrm>
            <a:off x="506247" y="2444254"/>
            <a:ext cx="7560000" cy="6933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dirty="0"/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9B99D56-6C48-3AE9-0058-D0E0386DF6D1}"/>
              </a:ext>
            </a:extLst>
          </p:cNvPr>
          <p:cNvCxnSpPr>
            <a:cxnSpLocks/>
          </p:cNvCxnSpPr>
          <p:nvPr/>
        </p:nvCxnSpPr>
        <p:spPr>
          <a:xfrm>
            <a:off x="1586247" y="2385000"/>
            <a:ext cx="0" cy="1044000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518413C6-ABCE-32E6-E5D9-C220F4DDB784}"/>
              </a:ext>
            </a:extLst>
          </p:cNvPr>
          <p:cNvSpPr/>
          <p:nvPr/>
        </p:nvSpPr>
        <p:spPr>
          <a:xfrm>
            <a:off x="1614322" y="2444254"/>
            <a:ext cx="7560000" cy="6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37138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</TotalTime>
  <Words>45</Words>
  <Application>Microsoft Office PowerPoint</Application>
  <PresentationFormat>Affichage à l'écran (4:3)</PresentationFormat>
  <Paragraphs>8</Paragraphs>
  <Slides>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Matériel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secretariat</cp:lastModifiedBy>
  <cp:revision>53</cp:revision>
  <dcterms:created xsi:type="dcterms:W3CDTF">2023-02-07T14:55:57Z</dcterms:created>
  <dcterms:modified xsi:type="dcterms:W3CDTF">2026-07-01T09:33:41Z</dcterms:modified>
</cp:coreProperties>
</file>