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0" autoAdjust="0"/>
    <p:restoredTop sz="94660"/>
  </p:normalViewPr>
  <p:slideViewPr>
    <p:cSldViewPr snapToGrid="0">
      <p:cViewPr varScale="1">
        <p:scale>
          <a:sx n="32" d="100"/>
          <a:sy n="32" d="100"/>
        </p:scale>
        <p:origin x="54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401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56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464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60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571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81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69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098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5114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760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161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2C17B-3010-47C6-A772-DDE999294115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7329E-3F50-4477-9425-1114ACD6534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086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5" Type="http://schemas.openxmlformats.org/officeDocument/2006/relationships/image" Target="../media/image14.jp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D54CF4-477C-A287-82B8-EB287D154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176468"/>
            <a:ext cx="901804" cy="62220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6AE8508-B883-9600-4F14-4644885658AD}"/>
              </a:ext>
            </a:extLst>
          </p:cNvPr>
          <p:cNvSpPr txBox="1"/>
          <p:nvPr/>
        </p:nvSpPr>
        <p:spPr>
          <a:xfrm>
            <a:off x="1250910" y="10483"/>
            <a:ext cx="43561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>
                <a:latin typeface="Corbel" panose="020B0503020204020204" pitchFamily="34" charset="0"/>
              </a:rPr>
              <a:t>LA MONNAIE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9317399-2B05-CCFE-19D6-14C41FF1E63A}"/>
              </a:ext>
            </a:extLst>
          </p:cNvPr>
          <p:cNvGrpSpPr/>
          <p:nvPr/>
        </p:nvGrpSpPr>
        <p:grpSpPr>
          <a:xfrm>
            <a:off x="327990" y="4571103"/>
            <a:ext cx="6202017" cy="5247224"/>
            <a:chOff x="301014" y="4456734"/>
            <a:chExt cx="6202017" cy="5247224"/>
          </a:xfrm>
          <a:solidFill>
            <a:schemeClr val="bg1"/>
          </a:solidFill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64860CC8-203E-EE44-576E-243C441909DE}"/>
                </a:ext>
              </a:extLst>
            </p:cNvPr>
            <p:cNvSpPr/>
            <p:nvPr/>
          </p:nvSpPr>
          <p:spPr>
            <a:xfrm>
              <a:off x="301014" y="4727116"/>
              <a:ext cx="6202017" cy="4976842"/>
            </a:xfrm>
            <a:prstGeom prst="roundRect">
              <a:avLst>
                <a:gd name="adj" fmla="val 6698"/>
              </a:avLst>
            </a:prstGeom>
            <a:grpFill/>
            <a:ln w="38100">
              <a:solidFill>
                <a:schemeClr val="tx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218CC167-B690-36B8-3914-DF46670FF7B4}"/>
                </a:ext>
              </a:extLst>
            </p:cNvPr>
            <p:cNvSpPr/>
            <p:nvPr/>
          </p:nvSpPr>
          <p:spPr>
            <a:xfrm>
              <a:off x="704257" y="4456734"/>
              <a:ext cx="2555777" cy="540764"/>
            </a:xfrm>
            <a:prstGeom prst="roundRect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Billets</a:t>
              </a:r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5D3790E9-501A-2306-C721-50C2FCBAB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4045" y="5069602"/>
              <a:ext cx="2268000" cy="1222593"/>
            </a:xfrm>
            <a:prstGeom prst="rect">
              <a:avLst/>
            </a:prstGeom>
            <a:grpFill/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AD6749E-8E50-B4F0-E063-484211830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5058" y="6610220"/>
              <a:ext cx="2193316" cy="1175476"/>
            </a:xfrm>
            <a:prstGeom prst="rect">
              <a:avLst/>
            </a:prstGeom>
            <a:grpFill/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9EA9FC8C-6914-D749-76B0-44A4BE4B5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8226" y="6537690"/>
              <a:ext cx="2380764" cy="1287101"/>
            </a:xfrm>
            <a:prstGeom prst="rect">
              <a:avLst/>
            </a:prstGeom>
            <a:grpFill/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25990D0B-6CE6-1077-7337-4FA1BB544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462" y="5314917"/>
              <a:ext cx="2160000" cy="1090125"/>
            </a:xfrm>
            <a:prstGeom prst="rect">
              <a:avLst/>
            </a:prstGeom>
            <a:grpFill/>
          </p:spPr>
        </p:pic>
      </p:grpSp>
      <p:grpSp>
        <p:nvGrpSpPr>
          <p:cNvPr id="2" name="Groupe 1">
            <a:extLst>
              <a:ext uri="{FF2B5EF4-FFF2-40B4-BE49-F238E27FC236}">
                <a16:creationId xmlns:a16="http://schemas.microsoft.com/office/drawing/2014/main" id="{8EF815B0-824A-C5B0-EB93-52E8B666DCC0}"/>
              </a:ext>
            </a:extLst>
          </p:cNvPr>
          <p:cNvGrpSpPr/>
          <p:nvPr/>
        </p:nvGrpSpPr>
        <p:grpSpPr>
          <a:xfrm>
            <a:off x="301014" y="1064301"/>
            <a:ext cx="6202017" cy="3152099"/>
            <a:chOff x="301014" y="1064301"/>
            <a:chExt cx="6202017" cy="3152099"/>
          </a:xfrm>
          <a:solidFill>
            <a:schemeClr val="bg1"/>
          </a:solidFill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id="{4D7ACB41-4A97-51AA-0531-A981AE7C2704}"/>
                </a:ext>
              </a:extLst>
            </p:cNvPr>
            <p:cNvSpPr/>
            <p:nvPr/>
          </p:nvSpPr>
          <p:spPr>
            <a:xfrm>
              <a:off x="301014" y="1334683"/>
              <a:ext cx="6202017" cy="2881717"/>
            </a:xfrm>
            <a:prstGeom prst="roundRect">
              <a:avLst>
                <a:gd name="adj" fmla="val 6698"/>
              </a:avLst>
            </a:prstGeom>
            <a:grp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D8646264-E7D2-D809-3B72-9548319957A0}"/>
                </a:ext>
              </a:extLst>
            </p:cNvPr>
            <p:cNvSpPr/>
            <p:nvPr/>
          </p:nvSpPr>
          <p:spPr>
            <a:xfrm>
              <a:off x="704257" y="1064301"/>
              <a:ext cx="2555777" cy="540764"/>
            </a:xfrm>
            <a:prstGeom prst="roundRect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</a:rPr>
                <a:t>Pièces</a:t>
              </a:r>
              <a:endParaRPr lang="fr-FR" dirty="0">
                <a:solidFill>
                  <a:schemeClr val="tx1"/>
                </a:solidFill>
              </a:endParaRPr>
            </a:p>
          </p:txBody>
        </p:sp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D45CEB06-1941-81B9-CDE3-D3CC993A59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9205" y="3099333"/>
              <a:ext cx="865039" cy="864000"/>
            </a:xfrm>
            <a:prstGeom prst="rect">
              <a:avLst/>
            </a:prstGeom>
            <a:grpFill/>
          </p:spPr>
        </p:pic>
        <p:pic>
          <p:nvPicPr>
            <p:cNvPr id="27" name="Image 26">
              <a:extLst>
                <a:ext uri="{FF2B5EF4-FFF2-40B4-BE49-F238E27FC236}">
                  <a16:creationId xmlns:a16="http://schemas.microsoft.com/office/drawing/2014/main" id="{58651AE7-5599-79C3-99D1-0A206E7C5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39" y="2042612"/>
              <a:ext cx="618745" cy="618745"/>
            </a:xfrm>
            <a:prstGeom prst="rect">
              <a:avLst/>
            </a:prstGeom>
            <a:grpFill/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D48968C4-1D59-EFA4-74B9-5E6820745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708" y="2005935"/>
              <a:ext cx="648000" cy="648000"/>
            </a:xfrm>
            <a:prstGeom prst="rect">
              <a:avLst/>
            </a:prstGeom>
            <a:grpFill/>
          </p:spPr>
        </p:pic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6ADCC763-CCB7-6054-A236-2709B20982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4916" y="1959768"/>
              <a:ext cx="762002" cy="784862"/>
            </a:xfrm>
            <a:prstGeom prst="rect">
              <a:avLst/>
            </a:prstGeom>
            <a:grpFill/>
          </p:spPr>
        </p:pic>
        <p:pic>
          <p:nvPicPr>
            <p:cNvPr id="33" name="Image 32">
              <a:extLst>
                <a:ext uri="{FF2B5EF4-FFF2-40B4-BE49-F238E27FC236}">
                  <a16:creationId xmlns:a16="http://schemas.microsoft.com/office/drawing/2014/main" id="{4AC730A1-F0C9-F770-510A-A31901171D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24" t="18829" r="21381" b="18637"/>
            <a:stretch/>
          </p:blipFill>
          <p:spPr>
            <a:xfrm>
              <a:off x="3226280" y="1986027"/>
              <a:ext cx="729016" cy="720000"/>
            </a:xfrm>
            <a:prstGeom prst="rect">
              <a:avLst/>
            </a:prstGeom>
            <a:grpFill/>
          </p:spPr>
        </p:pic>
        <p:pic>
          <p:nvPicPr>
            <p:cNvPr id="35" name="Image 34">
              <a:extLst>
                <a:ext uri="{FF2B5EF4-FFF2-40B4-BE49-F238E27FC236}">
                  <a16:creationId xmlns:a16="http://schemas.microsoft.com/office/drawing/2014/main" id="{E64F90C2-B24D-7D3F-2424-3BE7E0AA49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41" t="15259" r="18442" b="15047"/>
            <a:stretch/>
          </p:blipFill>
          <p:spPr>
            <a:xfrm>
              <a:off x="4256231" y="1917399"/>
              <a:ext cx="843721" cy="828000"/>
            </a:xfrm>
            <a:prstGeom prst="rect">
              <a:avLst/>
            </a:prstGeom>
            <a:grpFill/>
          </p:spPr>
        </p:pic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4C19BA2E-5F6A-3B95-4EDB-AECEFE9C3C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97" t="11645" r="14773" b="11851"/>
            <a:stretch/>
          </p:blipFill>
          <p:spPr>
            <a:xfrm>
              <a:off x="5321300" y="1845399"/>
              <a:ext cx="919298" cy="900000"/>
            </a:xfrm>
            <a:prstGeom prst="rect">
              <a:avLst/>
            </a:prstGeom>
            <a:grpFill/>
          </p:spPr>
        </p:pic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7DD02D40-6E6C-F43B-31A4-9F2562798131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7157" y="2940979"/>
            <a:ext cx="1036453" cy="10080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6C47486-5D49-DA49-169F-68AE00CCFEB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19" y="8074912"/>
            <a:ext cx="2591715" cy="147538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2893EF1-E097-684F-1684-D987D0F3E9B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308" y="8141049"/>
            <a:ext cx="2766353" cy="147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399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</TotalTime>
  <Words>4</Words>
  <Application>Microsoft Office PowerPoint</Application>
  <PresentationFormat>Format A4 (210 x 297 mm)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Corbel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</dc:creator>
  <cp:lastModifiedBy>secretariat</cp:lastModifiedBy>
  <cp:revision>16</cp:revision>
  <dcterms:created xsi:type="dcterms:W3CDTF">2023-05-30T13:04:46Z</dcterms:created>
  <dcterms:modified xsi:type="dcterms:W3CDTF">2026-07-01T15:43:07Z</dcterms:modified>
</cp:coreProperties>
</file>