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85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lire l’heure.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H="1" flipV="1">
            <a:off x="2080152" y="1876470"/>
            <a:ext cx="1019308" cy="1854451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F261D416-A921-10EB-EBFA-E6DE68C98D95}"/>
              </a:ext>
            </a:extLst>
          </p:cNvPr>
          <p:cNvCxnSpPr>
            <a:cxnSpLocks/>
          </p:cNvCxnSpPr>
          <p:nvPr/>
        </p:nvCxnSpPr>
        <p:spPr>
          <a:xfrm flipH="1" flipV="1">
            <a:off x="2400842" y="2777869"/>
            <a:ext cx="655075" cy="953052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436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40469" y="2744774"/>
            <a:ext cx="2203530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10 h 55.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40469" y="4215335"/>
            <a:ext cx="2203530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22 h 55.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CB553963-F8ED-C371-1FF9-F822A9D04586}"/>
              </a:ext>
            </a:extLst>
          </p:cNvPr>
          <p:cNvCxnSpPr>
            <a:cxnSpLocks/>
          </p:cNvCxnSpPr>
          <p:nvPr/>
        </p:nvCxnSpPr>
        <p:spPr>
          <a:xfrm flipH="1" flipV="1">
            <a:off x="2080152" y="1876470"/>
            <a:ext cx="1019308" cy="1854451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7744902E-2C83-7326-7664-8470545EB63C}"/>
              </a:ext>
            </a:extLst>
          </p:cNvPr>
          <p:cNvCxnSpPr>
            <a:cxnSpLocks/>
          </p:cNvCxnSpPr>
          <p:nvPr/>
        </p:nvCxnSpPr>
        <p:spPr>
          <a:xfrm flipH="1" flipV="1">
            <a:off x="2444385" y="2803695"/>
            <a:ext cx="655075" cy="953052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75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H="1">
            <a:off x="1393371" y="3730921"/>
            <a:ext cx="1706089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V="1">
            <a:off x="3099460" y="2509652"/>
            <a:ext cx="364176" cy="122126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</a:t>
            </a:r>
          </a:p>
        </p:txBody>
      </p:sp>
    </p:spTree>
    <p:extLst>
      <p:ext uri="{BB962C8B-B14F-4D97-AF65-F5344CB8AC3E}">
        <p14:creationId xmlns:p14="http://schemas.microsoft.com/office/powerpoint/2010/main" val="2999010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71479" y="2744774"/>
            <a:ext cx="2172520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12 h 45.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71479" y="4221093"/>
            <a:ext cx="1875638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0 h 45.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2C8564B7-D094-84ED-088F-D4AA1A2F94C5}"/>
              </a:ext>
            </a:extLst>
          </p:cNvPr>
          <p:cNvCxnSpPr>
            <a:cxnSpLocks/>
          </p:cNvCxnSpPr>
          <p:nvPr/>
        </p:nvCxnSpPr>
        <p:spPr>
          <a:xfrm flipV="1">
            <a:off x="3099460" y="2509652"/>
            <a:ext cx="364176" cy="122126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E5FE587B-A136-6A4B-2EAA-066AA19AB154}"/>
              </a:ext>
            </a:extLst>
          </p:cNvPr>
          <p:cNvCxnSpPr>
            <a:cxnSpLocks/>
          </p:cNvCxnSpPr>
          <p:nvPr/>
        </p:nvCxnSpPr>
        <p:spPr>
          <a:xfrm flipH="1">
            <a:off x="1393371" y="3730921"/>
            <a:ext cx="1706089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46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/>
          <p:nvPr/>
        </p:nvCxnSpPr>
        <p:spPr>
          <a:xfrm flipV="1">
            <a:off x="3099460" y="1758627"/>
            <a:ext cx="0" cy="1972294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1147948" cy="77378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D0D984BB-7599-8180-ED12-D19A7C000D9F}"/>
              </a:ext>
            </a:extLst>
          </p:cNvPr>
          <p:cNvCxnSpPr/>
          <p:nvPr/>
        </p:nvCxnSpPr>
        <p:spPr>
          <a:xfrm flipV="1">
            <a:off x="3099460" y="1758627"/>
            <a:ext cx="0" cy="1972294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82034" y="2744774"/>
            <a:ext cx="598382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40469" y="4215335"/>
            <a:ext cx="750783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16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BD21DE32-AF4C-CA2C-D9B0-65B8C842BBDB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1147948" cy="77378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38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0" cy="1972161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V="1">
            <a:off x="3099460" y="3429000"/>
            <a:ext cx="1411869" cy="301921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</p:spTree>
    <p:extLst>
      <p:ext uri="{BB962C8B-B14F-4D97-AF65-F5344CB8AC3E}">
        <p14:creationId xmlns:p14="http://schemas.microsoft.com/office/powerpoint/2010/main" val="198302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82034" y="2744774"/>
            <a:ext cx="1936616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2 h 30.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40469" y="4215335"/>
            <a:ext cx="2203530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14 h 30.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20962F63-CD30-46A9-612D-9AB65AA8D622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0" cy="1972161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A1B42815-5E61-433A-39EE-31BE6F621ECD}"/>
              </a:ext>
            </a:extLst>
          </p:cNvPr>
          <p:cNvCxnSpPr>
            <a:cxnSpLocks/>
          </p:cNvCxnSpPr>
          <p:nvPr/>
        </p:nvCxnSpPr>
        <p:spPr>
          <a:xfrm flipV="1">
            <a:off x="3099460" y="3429000"/>
            <a:ext cx="1411869" cy="301921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8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1777340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27B29FA5-98CE-EAB4-3DA9-94C02F6B44D5}"/>
              </a:ext>
            </a:extLst>
          </p:cNvPr>
          <p:cNvCxnSpPr>
            <a:cxnSpLocks/>
          </p:cNvCxnSpPr>
          <p:nvPr/>
        </p:nvCxnSpPr>
        <p:spPr>
          <a:xfrm flipH="1">
            <a:off x="2011680" y="3730921"/>
            <a:ext cx="1087780" cy="47531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3737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82033" y="2744774"/>
            <a:ext cx="1768102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8 h 15.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40469" y="4215335"/>
            <a:ext cx="2062854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20 h 15.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BAF3F0E9-6C25-3C95-9988-04609D2165CF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1777340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7C0F8FE8-5763-CAC6-AB0D-89C51C8DBAF4}"/>
              </a:ext>
            </a:extLst>
          </p:cNvPr>
          <p:cNvCxnSpPr>
            <a:cxnSpLocks/>
          </p:cNvCxnSpPr>
          <p:nvPr/>
        </p:nvCxnSpPr>
        <p:spPr>
          <a:xfrm flipH="1">
            <a:off x="2011680" y="3730921"/>
            <a:ext cx="1087780" cy="47531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35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H="1">
            <a:off x="1408436" y="3730921"/>
            <a:ext cx="1691024" cy="988423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827314" cy="904414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</a:t>
            </a:r>
          </a:p>
        </p:txBody>
      </p:sp>
    </p:spTree>
    <p:extLst>
      <p:ext uri="{BB962C8B-B14F-4D97-AF65-F5344CB8AC3E}">
        <p14:creationId xmlns:p14="http://schemas.microsoft.com/office/powerpoint/2010/main" val="3929847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82033" y="2744774"/>
            <a:ext cx="1966025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5 h 40 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40469" y="4215335"/>
            <a:ext cx="2203530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17 h 40.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5F52CC1-DD81-2F00-E1DE-963443778404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288966" cy="1134004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ADDBA2F4-BD82-1455-40B7-864F2D2CD49B}"/>
              </a:ext>
            </a:extLst>
          </p:cNvPr>
          <p:cNvCxnSpPr>
            <a:cxnSpLocks/>
          </p:cNvCxnSpPr>
          <p:nvPr/>
        </p:nvCxnSpPr>
        <p:spPr>
          <a:xfrm flipH="1">
            <a:off x="1408436" y="3730921"/>
            <a:ext cx="1691024" cy="988423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1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293</Words>
  <Application>Microsoft Office PowerPoint</Application>
  <PresentationFormat>Affichage à l'écran (4:3)</PresentationFormat>
  <Paragraphs>98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58</cp:revision>
  <dcterms:created xsi:type="dcterms:W3CDTF">2023-02-07T14:55:57Z</dcterms:created>
  <dcterms:modified xsi:type="dcterms:W3CDTF">2026-07-01T11:44:16Z</dcterms:modified>
</cp:coreProperties>
</file>