
<file path=[Content_Types].xml><?xml version="1.0" encoding="utf-8"?>
<Types xmlns="http://schemas.openxmlformats.org/package/2006/content-types">
  <Default Extension="bin" ContentType="image/unknown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302" r:id="rId2"/>
    <p:sldId id="274" r:id="rId3"/>
    <p:sldId id="300" r:id="rId4"/>
    <p:sldId id="297" r:id="rId5"/>
    <p:sldId id="299" r:id="rId6"/>
    <p:sldId id="294" r:id="rId7"/>
    <p:sldId id="296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8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7C34A-6D4A-303C-0D0F-99BD0009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0525480-A6CE-6212-62DC-DA5380641560}"/>
              </a:ext>
            </a:extLst>
          </p:cNvPr>
          <p:cNvSpPr/>
          <p:nvPr/>
        </p:nvSpPr>
        <p:spPr>
          <a:xfrm>
            <a:off x="0" y="312821"/>
            <a:ext cx="9144000" cy="66654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C7AADE5-BB3B-EDDD-8B7D-5EE0D379A240}"/>
              </a:ext>
            </a:extLst>
          </p:cNvPr>
          <p:cNvSpPr txBox="1"/>
          <p:nvPr/>
        </p:nvSpPr>
        <p:spPr>
          <a:xfrm>
            <a:off x="2063750" y="3009900"/>
            <a:ext cx="5016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m’entraine à résoudre des problèmes additifs /  multiplicatifs.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D5F0D24-B1E8-1AD1-9724-6EE59BD36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571176"/>
            <a:ext cx="1835150" cy="1266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93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B636B3DB-170B-465B-AEF9-61EE6DDD32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2" b="14885"/>
          <a:stretch/>
        </p:blipFill>
        <p:spPr>
          <a:xfrm>
            <a:off x="6108433" y="4375214"/>
            <a:ext cx="2921653" cy="206009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62518" y="1027697"/>
            <a:ext cx="7490460" cy="3948749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882933" y="1466526"/>
            <a:ext cx="6130983" cy="2381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Dans la vitrine, il y a 90 macarons.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vendeuse veut les ranger en boites de 10.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boites peut-elle faire ?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Espace réservé du texte 40">
            <a:extLst>
              <a:ext uri="{FF2B5EF4-FFF2-40B4-BE49-F238E27FC236}">
                <a16:creationId xmlns:a16="http://schemas.microsoft.com/office/drawing/2014/main" id="{AA96321D-D4F0-29B5-C36F-8A5333C926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1/3</a:t>
            </a: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06E47-0C5D-1C89-A3C3-A30E908AB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E20D21-B9BC-3F42-FC89-27F39B38E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618EEDF-08AC-60A1-8F96-9E4C6099F3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31D3106F-6BF8-3F60-7706-2E3F0A0580CC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AA6457C7-86D1-429F-09A3-9BA79DEAD843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3720CBAC-8435-4AC3-8A2C-90BE45C4481E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E7A8987B-1865-3868-4D18-5014EEAB1714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D2E9DAC-9920-51AB-16F7-7C21796AB56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de boites que je peux faire.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EE80362-CE34-C96B-FFE0-FEEBFDB0A4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1CAFD367-FCE4-8D60-3600-729A1AC42E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3F75123-BCBF-447D-C98B-D2CAE6F09F4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A75AD5C-C977-8712-0AF6-54D11C884536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52610B38-7F6E-4B12-88E9-9BC4B9F01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D44010-3659-7BFF-4069-B7D0A3FA94D8}"/>
              </a:ext>
            </a:extLst>
          </p:cNvPr>
          <p:cNvSpPr/>
          <p:nvPr/>
        </p:nvSpPr>
        <p:spPr>
          <a:xfrm>
            <a:off x="5829021" y="2568817"/>
            <a:ext cx="2423439" cy="534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90 macarons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BC16B2-E26E-9998-9295-8A5096FA5B87}"/>
              </a:ext>
            </a:extLst>
          </p:cNvPr>
          <p:cNvSpPr/>
          <p:nvPr/>
        </p:nvSpPr>
        <p:spPr>
          <a:xfrm>
            <a:off x="5829021" y="3079050"/>
            <a:ext cx="739419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10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F9BC8E0-91F0-05D9-4551-EFA330A1EE4A}"/>
              </a:ext>
            </a:extLst>
          </p:cNvPr>
          <p:cNvSpPr txBox="1"/>
          <p:nvPr/>
        </p:nvSpPr>
        <p:spPr>
          <a:xfrm>
            <a:off x="3448420" y="4203154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… x 10 = 90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3539CE-44CB-527C-3E6E-9EDBD9C5FEE6}"/>
              </a:ext>
            </a:extLst>
          </p:cNvPr>
          <p:cNvSpPr txBox="1"/>
          <p:nvPr/>
        </p:nvSpPr>
        <p:spPr>
          <a:xfrm>
            <a:off x="3435206" y="4213600"/>
            <a:ext cx="456863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9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434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Elle peut faire 9 boites.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8DEF6E7-00FF-68C2-D8FD-FCE8C61B9DF4}"/>
              </a:ext>
            </a:extLst>
          </p:cNvPr>
          <p:cNvSpPr/>
          <p:nvPr/>
        </p:nvSpPr>
        <p:spPr>
          <a:xfrm>
            <a:off x="7513041" y="3087710"/>
            <a:ext cx="739419" cy="5390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10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A97632C-5675-8F14-3FF2-712CF7EC0973}"/>
              </a:ext>
            </a:extLst>
          </p:cNvPr>
          <p:cNvSpPr/>
          <p:nvPr/>
        </p:nvSpPr>
        <p:spPr>
          <a:xfrm>
            <a:off x="6667081" y="3103714"/>
            <a:ext cx="739419" cy="539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21" name="Accolade fermante 20">
            <a:extLst>
              <a:ext uri="{FF2B5EF4-FFF2-40B4-BE49-F238E27FC236}">
                <a16:creationId xmlns:a16="http://schemas.microsoft.com/office/drawing/2014/main" id="{96E28088-EBF3-AB19-CF85-62A1486E3806}"/>
              </a:ext>
            </a:extLst>
          </p:cNvPr>
          <p:cNvSpPr/>
          <p:nvPr/>
        </p:nvSpPr>
        <p:spPr>
          <a:xfrm rot="5400000">
            <a:off x="6901897" y="2719554"/>
            <a:ext cx="269223" cy="2155338"/>
          </a:xfrm>
          <a:prstGeom prst="rightBrace">
            <a:avLst>
              <a:gd name="adj1" fmla="val 3849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F4E7EC1-11AD-FEBE-DD22-D98CB324AF21}"/>
              </a:ext>
            </a:extLst>
          </p:cNvPr>
          <p:cNvSpPr/>
          <p:nvPr/>
        </p:nvSpPr>
        <p:spPr>
          <a:xfrm>
            <a:off x="6003689" y="3902231"/>
            <a:ext cx="2110489" cy="339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1269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4" grpId="0" animBg="1"/>
      <p:bldP spid="13" grpId="0" animBg="1"/>
      <p:bldP spid="14" grpId="0"/>
      <p:bldP spid="15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14FA8-4ADC-8298-19B0-87D4E5932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0512C4-BE84-6665-03C9-FEA7C63FE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 la solution au problème :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EBE60E1-ACDC-9EE2-371C-791E6D19CB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151" y="2805082"/>
            <a:ext cx="3132589" cy="3132589"/>
          </a:xfrm>
          <a:prstGeom prst="rect">
            <a:avLst/>
          </a:prstGeom>
        </p:spPr>
      </p:pic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69AAE481-E350-9E15-E0EE-8EB73301EC99}"/>
              </a:ext>
            </a:extLst>
          </p:cNvPr>
          <p:cNvSpPr/>
          <p:nvPr/>
        </p:nvSpPr>
        <p:spPr>
          <a:xfrm>
            <a:off x="194052" y="1163029"/>
            <a:ext cx="6804625" cy="4774642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3D6E749-95DA-5117-8ED1-71370B550E4A}"/>
              </a:ext>
            </a:extLst>
          </p:cNvPr>
          <p:cNvSpPr txBox="1"/>
          <p:nvPr/>
        </p:nvSpPr>
        <p:spPr>
          <a:xfrm>
            <a:off x="902615" y="1639095"/>
            <a:ext cx="6096062" cy="3235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pâtissier a préparé 105 cookies.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a déjà cuit 33 cookies.</a:t>
            </a:r>
            <a:endParaRPr lang="fr-FR" sz="3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cookies reste-t-il à cuire ?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Espace réservé du texte 40">
            <a:extLst>
              <a:ext uri="{FF2B5EF4-FFF2-40B4-BE49-F238E27FC236}">
                <a16:creationId xmlns:a16="http://schemas.microsoft.com/office/drawing/2014/main" id="{015388E8-7E14-DA7F-19AE-11E211DFFB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2/3</a:t>
            </a:r>
          </a:p>
        </p:txBody>
      </p:sp>
    </p:spTree>
    <p:extLst>
      <p:ext uri="{BB962C8B-B14F-4D97-AF65-F5344CB8AC3E}">
        <p14:creationId xmlns:p14="http://schemas.microsoft.com/office/powerpoint/2010/main" val="2728071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25DFC-966D-0DEF-1833-D583100B3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C4350C-F455-C632-0629-DFB91DAD6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46F87C9-CA24-BB12-0387-5B40962ED7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9F524B20-03EC-D566-6CDC-ECE2E69C4DE5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E0A7F4CF-4156-9549-A8AB-86F2915C7686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BFF8CA30-F3D1-6E84-E61E-861E07669FAC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7EEE6BCC-C94D-79C5-D2EC-9E5C9B324E7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95FD58F-8A21-8783-3DEC-DC16F6BD5039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une partie des cookies.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B2E4F5A-B919-73B0-BAC3-435C50FFEF56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reste 72 cookies à cuire.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B3366EF-6438-E1FA-8F90-A44A31286A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9D3D4C6C-9F75-BDA0-B542-174FA1BCA4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325DB458-2896-AFEA-A907-FA97CB4FCBB6}"/>
              </a:ext>
            </a:extLst>
          </p:cNvPr>
          <p:cNvSpPr txBox="1"/>
          <p:nvPr/>
        </p:nvSpPr>
        <p:spPr>
          <a:xfrm>
            <a:off x="3508499" y="4213600"/>
            <a:ext cx="4614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105 – 33 = 72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AEEC6C0-E315-EA55-D23B-95651CE87CC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AFB1F509-0104-0D8B-5D96-9609FF9DB803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7214CD3E-6F30-57F8-5D50-4E25D8BC49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13A425-19DE-9EEC-215F-1E1C3C879C53}"/>
              </a:ext>
            </a:extLst>
          </p:cNvPr>
          <p:cNvSpPr/>
          <p:nvPr/>
        </p:nvSpPr>
        <p:spPr>
          <a:xfrm>
            <a:off x="6102077" y="2620627"/>
            <a:ext cx="2655152" cy="428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/>
              <a:t>105 cookies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DE0AFF7-84E0-71FB-B760-D3258DF8B9FB}"/>
              </a:ext>
            </a:extLst>
          </p:cNvPr>
          <p:cNvSpPr/>
          <p:nvPr/>
        </p:nvSpPr>
        <p:spPr>
          <a:xfrm>
            <a:off x="7477737" y="3049056"/>
            <a:ext cx="1279492" cy="42842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Reste ?</a:t>
            </a:r>
            <a:endParaRPr lang="fr-FR" sz="28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83E0C60-87D3-1ABC-8111-ADF0FFBC3EAC}"/>
              </a:ext>
            </a:extLst>
          </p:cNvPr>
          <p:cNvSpPr/>
          <p:nvPr/>
        </p:nvSpPr>
        <p:spPr>
          <a:xfrm>
            <a:off x="6102077" y="3049057"/>
            <a:ext cx="1375659" cy="431754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33 cuits</a:t>
            </a:r>
          </a:p>
        </p:txBody>
      </p:sp>
    </p:spTree>
    <p:extLst>
      <p:ext uri="{BB962C8B-B14F-4D97-AF65-F5344CB8AC3E}">
        <p14:creationId xmlns:p14="http://schemas.microsoft.com/office/powerpoint/2010/main" val="72605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1" grpId="0"/>
      <p:bldP spid="16" grpId="0"/>
      <p:bldP spid="13" grpId="0" animBg="1"/>
      <p:bldP spid="14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8EC660D-883B-AA8C-5BA5-75CA9D8A48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108" y="2831123"/>
            <a:ext cx="1863764" cy="3098938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 la solution au problème :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192468" y="957943"/>
            <a:ext cx="6858964" cy="4731848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894574" y="1274066"/>
            <a:ext cx="5963425" cy="333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L’agricultrice a 104 kilos de tomates: 47 kilos de tomates jaunes et le reste sont des tomates rouges. </a:t>
            </a:r>
            <a:endParaRPr lang="fr-FR" sz="3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kilos de tomates </a:t>
            </a:r>
            <a:r>
              <a:rPr lang="fr-FR" sz="3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rouges y a-t-il </a:t>
            </a:r>
            <a:r>
              <a:rPr lang="fr-FR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Espace réservé du texte 40">
            <a:extLst>
              <a:ext uri="{FF2B5EF4-FFF2-40B4-BE49-F238E27FC236}">
                <a16:creationId xmlns:a16="http://schemas.microsoft.com/office/drawing/2014/main" id="{569735C6-E1C8-CB19-DEDD-03F33CBC98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3/3</a:t>
            </a:r>
          </a:p>
        </p:txBody>
      </p:sp>
    </p:spTree>
    <p:extLst>
      <p:ext uri="{BB962C8B-B14F-4D97-AF65-F5344CB8AC3E}">
        <p14:creationId xmlns:p14="http://schemas.microsoft.com/office/powerpoint/2010/main" val="6537914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une partie des tomates.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y </a:t>
            </a:r>
            <a:r>
              <a:rPr lang="fr-FR" sz="3200">
                <a:solidFill>
                  <a:srgbClr val="C00000"/>
                </a:solidFill>
                <a:latin typeface="Cursive standard" pitchFamily="2" charset="0"/>
              </a:rPr>
              <a:t>a 57 </a:t>
            </a:r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kilos de tomates rouges.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7644F5-318C-5017-0E74-A8F95217F2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E5A97-14A8-23FC-D814-F322809551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2DD57DF-2C21-FEB7-84C1-6E49B4F49A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912C657-8C88-8374-FA89-6F26469A5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BA4FD2-3145-E976-CF23-913A2D27005D}"/>
              </a:ext>
            </a:extLst>
          </p:cNvPr>
          <p:cNvSpPr/>
          <p:nvPr/>
        </p:nvSpPr>
        <p:spPr>
          <a:xfrm>
            <a:off x="6102077" y="2620627"/>
            <a:ext cx="2655152" cy="428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/>
              <a:t>104 kilos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7DCDA2B-B8F2-4C03-B5BB-7019AE3DE120}"/>
              </a:ext>
            </a:extLst>
          </p:cNvPr>
          <p:cNvSpPr/>
          <p:nvPr/>
        </p:nvSpPr>
        <p:spPr>
          <a:xfrm>
            <a:off x="7477737" y="3049056"/>
            <a:ext cx="1279492" cy="42842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Reste ?</a:t>
            </a:r>
            <a:endParaRPr lang="fr-FR" sz="28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0E6C69F-7EE4-08A2-37EF-1A41B178EDF7}"/>
              </a:ext>
            </a:extLst>
          </p:cNvPr>
          <p:cNvSpPr/>
          <p:nvPr/>
        </p:nvSpPr>
        <p:spPr>
          <a:xfrm>
            <a:off x="6102077" y="3049057"/>
            <a:ext cx="1375659" cy="43175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37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8582F7F-2C3F-4383-D0B7-BEAFB3DE4716}"/>
              </a:ext>
            </a:extLst>
          </p:cNvPr>
          <p:cNvSpPr txBox="1"/>
          <p:nvPr/>
        </p:nvSpPr>
        <p:spPr>
          <a:xfrm>
            <a:off x="3508499" y="4213600"/>
            <a:ext cx="4614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104 – 47 = 57</a:t>
            </a:r>
          </a:p>
        </p:txBody>
      </p:sp>
    </p:spTree>
    <p:extLst>
      <p:ext uri="{BB962C8B-B14F-4D97-AF65-F5344CB8AC3E}">
        <p14:creationId xmlns:p14="http://schemas.microsoft.com/office/powerpoint/2010/main" val="411018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5" grpId="0" animBg="1"/>
      <p:bldP spid="13" grpId="0" animBg="1"/>
      <p:bldP spid="14" grpId="0" animBg="1"/>
      <p:bldP spid="23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220</Words>
  <Application>Microsoft Office PowerPoint</Application>
  <PresentationFormat>Affichage à l'écran (4:3)</PresentationFormat>
  <Paragraphs>60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Cherche la solution au problème :</vt:lpstr>
      <vt:lpstr>Correction</vt:lpstr>
      <vt:lpstr>Cherche la solution au problème :</vt:lpstr>
      <vt:lpstr>Correction</vt:lpstr>
      <vt:lpstr>Cherche la solution au problème :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101</cp:revision>
  <dcterms:created xsi:type="dcterms:W3CDTF">2023-02-07T14:55:57Z</dcterms:created>
  <dcterms:modified xsi:type="dcterms:W3CDTF">2026-07-01T11:56:29Z</dcterms:modified>
</cp:coreProperties>
</file>