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311" r:id="rId2"/>
    <p:sldId id="280" r:id="rId3"/>
    <p:sldId id="287" r:id="rId4"/>
    <p:sldId id="290" r:id="rId5"/>
    <p:sldId id="299" r:id="rId6"/>
    <p:sldId id="301" r:id="rId7"/>
    <p:sldId id="312" r:id="rId8"/>
    <p:sldId id="313" r:id="rId9"/>
    <p:sldId id="294" r:id="rId10"/>
    <p:sldId id="314" r:id="rId11"/>
    <p:sldId id="315" r:id="rId12"/>
    <p:sldId id="291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62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15081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poser et calculer une multiplication.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Exemple.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34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62D5ECE-1DBE-8633-27FB-AA173D6BA3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592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34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30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4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402563" y="2805400"/>
              <a:ext cx="13715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150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20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133451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170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DB804BE-BFF7-3D9C-2CC3-D41A35B4FA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94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Pose et calcule dans ton cahier.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3A5E474-4966-AA87-FCD5-7A12FCF0BB50}"/>
              </a:ext>
            </a:extLst>
          </p:cNvPr>
          <p:cNvGrpSpPr/>
          <p:nvPr/>
        </p:nvGrpSpPr>
        <p:grpSpPr>
          <a:xfrm>
            <a:off x="1170085" y="1221586"/>
            <a:ext cx="5035700" cy="584775"/>
            <a:chOff x="325024" y="1590450"/>
            <a:chExt cx="5035700" cy="584775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22037747-B131-8B62-4BA5-A965BAF6D58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21 × 4 = …</a:t>
              </a: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3D24DDD2-558B-1B6D-4382-74455712B9E8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1</a:t>
              </a:r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B5CF6E2-3828-B461-A55C-D4FA638C2CA0}"/>
              </a:ext>
            </a:extLst>
          </p:cNvPr>
          <p:cNvGrpSpPr/>
          <p:nvPr/>
        </p:nvGrpSpPr>
        <p:grpSpPr>
          <a:xfrm>
            <a:off x="1170085" y="2136446"/>
            <a:ext cx="5035700" cy="584775"/>
            <a:chOff x="325024" y="1590450"/>
            <a:chExt cx="5035700" cy="584775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C699151F-CBA5-4525-6B17-3AD15319BD78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43 × 3 = …</a:t>
              </a: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31552C5-9909-9089-7AA3-A3AA07DEFEB6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2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CAA5D366-07CC-4DF4-F713-3E3FD3204852}"/>
              </a:ext>
            </a:extLst>
          </p:cNvPr>
          <p:cNvGrpSpPr/>
          <p:nvPr/>
        </p:nvGrpSpPr>
        <p:grpSpPr>
          <a:xfrm>
            <a:off x="1170085" y="3051306"/>
            <a:ext cx="5035700" cy="584775"/>
            <a:chOff x="325024" y="1590450"/>
            <a:chExt cx="5035700" cy="58477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20658914-0279-6681-89CB-6DE2B781B042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52 × 5 = …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04D21CE-A033-9EFF-9F6A-16DB177A0092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3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1A774A8A-4B14-AC11-C193-9419ACB69C71}"/>
              </a:ext>
            </a:extLst>
          </p:cNvPr>
          <p:cNvGrpSpPr/>
          <p:nvPr/>
        </p:nvGrpSpPr>
        <p:grpSpPr>
          <a:xfrm>
            <a:off x="1170085" y="3966166"/>
            <a:ext cx="5035700" cy="584775"/>
            <a:chOff x="325024" y="1590450"/>
            <a:chExt cx="5035700" cy="584775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8C51AD9-EF4A-17B5-53B5-83C40ACF03C2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18 × 6 = …</a:t>
              </a: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DEABDFEC-53C1-450B-4DB7-7455AE4BDB6F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4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77DF5372-6874-42BC-5C1D-8BA2D16C9727}"/>
              </a:ext>
            </a:extLst>
          </p:cNvPr>
          <p:cNvGrpSpPr/>
          <p:nvPr/>
        </p:nvGrpSpPr>
        <p:grpSpPr>
          <a:xfrm>
            <a:off x="1170085" y="4881026"/>
            <a:ext cx="5035700" cy="584775"/>
            <a:chOff x="325024" y="1590450"/>
            <a:chExt cx="5035700" cy="584775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203E6238-E580-9859-CCD6-D4F243284FB4}"/>
                </a:ext>
              </a:extLst>
            </p:cNvPr>
            <p:cNvSpPr txBox="1"/>
            <p:nvPr/>
          </p:nvSpPr>
          <p:spPr>
            <a:xfrm>
              <a:off x="1044410" y="1590450"/>
              <a:ext cx="43163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/>
                <a:t>32 × 7 = …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92BB61BF-20CD-C3B9-23F4-840362FB1955}"/>
                </a:ext>
              </a:extLst>
            </p:cNvPr>
            <p:cNvSpPr/>
            <p:nvPr/>
          </p:nvSpPr>
          <p:spPr>
            <a:xfrm>
              <a:off x="325024" y="1607784"/>
              <a:ext cx="528705" cy="52870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200" dirty="0"/>
                <a:t>5</a:t>
              </a:r>
            </a:p>
          </p:txBody>
        </p:sp>
      </p:grp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61069156-D54E-22A4-BB43-94ED9394E7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098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C48AC37-02E6-EB29-D747-7152439C7B1F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CDDCF0E9-ADC5-78F2-C395-8323C07B9D5C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F3120FC-9227-3F74-3B22-75162250D471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E44FC8B-823C-E494-BB38-B08A940B019A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68D5B03-05D0-516E-D1CD-DE6038C87822}"/>
              </a:ext>
            </a:extLst>
          </p:cNvPr>
          <p:cNvSpPr txBox="1"/>
          <p:nvPr/>
        </p:nvSpPr>
        <p:spPr>
          <a:xfrm>
            <a:off x="43748" y="4247376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F35FC7C-570B-4A4E-C337-1E8B313B616E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942CDAC-E01F-8D71-BFD0-0014EFF870B6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400C9BE-32CB-1DE7-951C-3808307115F7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5ED0A5B5-A9D9-E805-0E66-9973AD1259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0B0B06F-4299-15A7-B77A-E42897DFA02D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ABF6197-215C-983C-51B8-09A5B679EA08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97899D3-D575-B91C-32BE-60CFF9A44C30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A2DDA9A-41AF-44AD-B1FE-71C23CDC6D4F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AB5DD327-EF80-D98F-E5E4-809CB6F32440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1DB7F5A2-8300-EE6D-DA2C-8A4BCE79BE32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A73C8CED-E5A6-D71B-3C65-9A1EB80AAAD1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8189605F-2F10-8CBA-102C-EC52E3DAC37D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E2A41937-0497-271B-2BC7-31F2CAC37285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ABC1A8B9-0C19-F212-685A-E62DCC32DF04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05780EE3-3FC9-48CD-F4B1-B4AFCD3CDAB1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718D621-B3F6-50C0-10FB-E98A65AF5F28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A1776868-D58C-96BF-DA3D-54F9DC75A72D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3B3FF4F2-6567-D5A4-FAF0-F0DA28712888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29C4F79F-6A99-D1A0-53CB-78E086DB413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9412066-791E-4715-A470-E31F49242084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C41E278-33A7-C5D8-5DCF-36FB3530BD10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1F226C7-FF69-99FA-8FCC-CBD5E3304E67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D4B8B5F-B821-B80B-4310-40B3F65C4FA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44483682-6D94-17BB-DCE2-48CA768867DF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7B3CF276-E608-D769-3F56-18CD97E83BBA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C346AF68-0F83-7CAD-D818-30B8009B11A7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60695C52-B4DC-4E4F-40DA-139AA55869BD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386AE3F5-BBA6-8357-6258-EBC33057996B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E2299F32-D230-A2D4-12AB-AA061DE7194D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37CE3DA-C45A-08B2-9465-E1C0138CFCF0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734810DF-E00E-0760-8568-2A4F79997F73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1465A7FF-CD7F-5314-4BE1-3BF66C3CD819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CC693B9D-056F-5C03-D28C-5D2B96948308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5BD8FC3F-1A53-C91A-E127-B46532D77460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E4735D8A-7EF8-2865-745E-9CDA77AF3C66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8E9A65D-C40E-E007-082B-535B4B719A3D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9A44E3E3-46A2-8256-B5AE-1C66CE8D81CE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357C690F-B719-2D82-36DF-BC36F36AF348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4C305F03-9F93-54D6-1E56-98B6AB6D574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D242C275-1CAF-F901-939D-ADD227B2EC63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E567E95-22C6-7E6A-BC2B-E00DAA6B1209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0DAAE7C7-A518-9D51-88C8-401B779C6A27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FB4C5B04-5DC8-F0BF-9F4C-71A470791C8D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414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2B2E9-B770-C842-152D-18BB3A2F2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2">
            <a:extLst>
              <a:ext uri="{FF2B5EF4-FFF2-40B4-BE49-F238E27FC236}">
                <a16:creationId xmlns:a16="http://schemas.microsoft.com/office/drawing/2014/main" id="{863FA993-5C53-E100-FAEA-EE015BFBF9F9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37D8ACC3-F97F-BADC-5697-EF5CF89BC3B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1262F81-67FF-A88C-8758-2B2EBD4C4F61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6E6557B-9546-B7FF-63BB-B87CC55C87C8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19E85DE-AB63-F124-0B71-671FEAB9AFE6}"/>
              </a:ext>
            </a:extLst>
          </p:cNvPr>
          <p:cNvSpPr txBox="1"/>
          <p:nvPr/>
        </p:nvSpPr>
        <p:spPr>
          <a:xfrm>
            <a:off x="1710758" y="4131515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2E30A20-76B7-4541-42C1-776A4105BE0C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9B2BEA53-9297-2DEA-CD02-C69B8641B3B8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ECDC7A2B-6DB7-F37F-0E04-22C97B1884A9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E96C195-7522-AFA5-4C1A-E538B3ECF7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1E02C20-C337-BAFD-3ED8-146116898FD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F0E5101-11BF-178C-76FF-2DBC04035DDB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F8AA650-AFB3-590E-8A96-65C21D243C51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F68D658B-916D-2B18-2255-B4CA4297FAFE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7D1BEF0-4921-2020-C834-18514230E4ED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63D2E1E4-DD38-B2CC-F305-E9D85B456327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37684D31-F5BE-7CF7-D355-F0A505E7DCCD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58CA1702-A5CF-562E-CB6A-B8AB6CFB8B96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64CD1978-4B83-B2CC-F120-DEA98C74844A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B54C8D09-4E53-C47B-2286-B07F7702168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A2D388FC-F6F0-630A-5EB2-11DC5FFE1B0A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857584C-F8E3-33A4-8984-6F5728D0F79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6807FEE7-0911-36C3-07A0-B16D170BFCE8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3E10F50E-1D1A-4E5E-04B9-1B7FDE06476A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186F13C1-030B-099F-40BD-587759E0547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41BEF656-90A0-1A07-8414-67045C259BA4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AA1969E-D68A-A09A-B716-E5172FE2EC69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6B99A91B-DFD9-C5BF-ABCC-40AEC99D13DB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4597ACB4-681F-B8CD-7768-8E651C70D85B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8A09C4D1-C4F3-7484-8E3D-79FDA24656D4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81015D4D-4826-1894-E2B9-C452A2A3A58D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CE16CA14-6EA7-2D58-42EE-D2E00D8C857A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41BE283-4D60-494D-E318-31D5FC634285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600459FD-BC58-4840-6039-7E2629B10A76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19B2B77C-EC54-2D71-C1DD-8FD7B4C35B33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EE198F-CD8F-0176-0573-69B031441A02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132EC49-6899-DF80-6FF9-4275DB9CE819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3674E163-E728-378C-D2D7-E538115BED9B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3B99BE56-F161-21ED-3753-770B06A48952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CDC7AB02-1337-C640-6BEB-3E5AFF33FA26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23C5AD9-3D44-BE1A-B157-19E36DCF0E93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B7A21FE-F5E0-9F63-3494-28E28FE78CA9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505E30FD-83D2-42D7-EA1B-C5880493C3DE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1418F533-B9DC-D23C-226C-8A19D9BF6B5C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F791362-EE2D-A80C-B390-96CEE123531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7EA0E66F-2C56-4699-90C2-E11DFE64020A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F1326F6F-1BB4-2321-54EB-340934E367A0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BD350A14-3E23-D391-6110-C15B833A667F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A7B7A160-A611-D5EE-8540-A3D04B6DFBBF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35E8622A-D2D8-18E6-BD13-A27C66445F1B}"/>
              </a:ext>
            </a:extLst>
          </p:cNvPr>
          <p:cNvSpPr/>
          <p:nvPr/>
        </p:nvSpPr>
        <p:spPr>
          <a:xfrm>
            <a:off x="420914" y="2148114"/>
            <a:ext cx="5642609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5F36CAE-5A06-7B77-F326-CDAEA00F4E8D}"/>
              </a:ext>
            </a:extLst>
          </p:cNvPr>
          <p:cNvSpPr/>
          <p:nvPr/>
        </p:nvSpPr>
        <p:spPr>
          <a:xfrm>
            <a:off x="6063523" y="2148114"/>
            <a:ext cx="2985475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B8F9657-34F2-4072-D0C6-829BC54243B9}"/>
              </a:ext>
            </a:extLst>
          </p:cNvPr>
          <p:cNvSpPr txBox="1"/>
          <p:nvPr/>
        </p:nvSpPr>
        <p:spPr>
          <a:xfrm>
            <a:off x="6252630" y="413151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E71AAF6-AE21-4D73-D226-28B0C92ECF3A}"/>
              </a:ext>
            </a:extLst>
          </p:cNvPr>
          <p:cNvSpPr txBox="1"/>
          <p:nvPr/>
        </p:nvSpPr>
        <p:spPr>
          <a:xfrm>
            <a:off x="1305737" y="272074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30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6722DCA-9ADB-F26F-F307-7658E726A508}"/>
              </a:ext>
            </a:extLst>
          </p:cNvPr>
          <p:cNvSpPr txBox="1"/>
          <p:nvPr/>
        </p:nvSpPr>
        <p:spPr>
          <a:xfrm>
            <a:off x="6304514" y="2710195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A6ADF62-EFD4-4A44-A67E-6BE8F99C9AD9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+ 15 = </a:t>
            </a:r>
            <a:r>
              <a:rPr lang="fr-FR" sz="4800" dirty="0">
                <a:solidFill>
                  <a:srgbClr val="FF0000"/>
                </a:solidFill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6770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2</a:t>
            </a:r>
            <a:r>
              <a:rPr lang="fr-FR" baseline="30000" dirty="0"/>
              <a:t>e</a:t>
            </a:r>
            <a:r>
              <a:rPr lang="fr-FR" dirty="0"/>
              <a:t> exemple.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946045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670865" y="2148114"/>
            <a:ext cx="1610739" cy="27075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33013" y="306746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366959" y="3016305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8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40 + 8 = </a:t>
            </a:r>
            <a:r>
              <a:rPr lang="fr-FR" sz="4800" dirty="0">
                <a:solidFill>
                  <a:srgbClr val="FF0000"/>
                </a:solidFill>
              </a:rPr>
              <a:t>48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EEE76C5-DFE0-D103-CBFA-EEFC7B3D330C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655DED3-F9BD-40F7-B640-27A11DA4334A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AE91676-B304-B5B5-4C9E-6A62614F8CA5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17FA006-F73E-696C-3ED3-76108FCC7866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8FB5646-A170-B20F-17D9-1F208127D7B8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BFB0584-00F8-611E-18DA-AAF50934232C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09BC1A6-AC31-BE87-F3FF-DCB6C25C1867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0B8AC35-1437-1907-6E81-0317D281267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4D42152-CE15-7E95-ABF1-83FD8B8B198C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5709339-2DB5-4067-FF71-4B3DE194A2E5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D4C7E5AC-CAE2-377C-61B9-277F08CDDB2B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977F3EEC-EF96-A6EA-5599-D41E2D812455}"/>
              </a:ext>
            </a:extLst>
          </p:cNvPr>
          <p:cNvSpPr/>
          <p:nvPr/>
        </p:nvSpPr>
        <p:spPr>
          <a:xfrm>
            <a:off x="758581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396751" y="4985911"/>
            <a:ext cx="214964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828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5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20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>
                <a:solidFill>
                  <a:srgbClr val="FF0000"/>
                </a:solidFill>
              </a:rPr>
              <a:t>52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 en utilisant la stratégie.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2010987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3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21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91</a:t>
            </a:r>
          </a:p>
        </p:txBody>
      </p:sp>
    </p:spTree>
    <p:extLst>
      <p:ext uri="{BB962C8B-B14F-4D97-AF65-F5344CB8AC3E}">
        <p14:creationId xmlns:p14="http://schemas.microsoft.com/office/powerpoint/2010/main" val="414345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stratégie de calcul.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D22E3E5-56C0-EF5A-0785-7BC6022B6C56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60 + 18 = </a:t>
            </a:r>
            <a:r>
              <a:rPr lang="fr-FR" sz="4800" dirty="0">
                <a:solidFill>
                  <a:srgbClr val="FF0000"/>
                </a:solidFill>
              </a:rPr>
              <a:t>78</a:t>
            </a:r>
          </a:p>
        </p:txBody>
      </p:sp>
      <p:sp>
        <p:nvSpPr>
          <p:cNvPr id="124" name="Espace réservé du texte 123">
            <a:extLst>
              <a:ext uri="{FF2B5EF4-FFF2-40B4-BE49-F238E27FC236}">
                <a16:creationId xmlns:a16="http://schemas.microsoft.com/office/drawing/2014/main" id="{F8FB35CC-AD08-DD30-9E3A-4BBF8E63C9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19AF72C-CC12-2017-257F-7819A51E4350}"/>
              </a:ext>
            </a:extLst>
          </p:cNvPr>
          <p:cNvSpPr/>
          <p:nvPr/>
        </p:nvSpPr>
        <p:spPr>
          <a:xfrm>
            <a:off x="3814966" y="198971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B64E2A4-C9DF-C776-16A2-477584847844}"/>
              </a:ext>
            </a:extLst>
          </p:cNvPr>
          <p:cNvSpPr/>
          <p:nvPr/>
        </p:nvSpPr>
        <p:spPr>
          <a:xfrm>
            <a:off x="4650019" y="26182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E93934D4-0A58-CF42-B0AF-7BAD3C2ACCE1}"/>
              </a:ext>
            </a:extLst>
          </p:cNvPr>
          <p:cNvSpPr/>
          <p:nvPr/>
        </p:nvSpPr>
        <p:spPr>
          <a:xfrm>
            <a:off x="3976299" y="1989714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5542250B-9BEF-C7B7-B28D-BFD95AA717B3}"/>
              </a:ext>
            </a:extLst>
          </p:cNvPr>
          <p:cNvSpPr/>
          <p:nvPr/>
        </p:nvSpPr>
        <p:spPr>
          <a:xfrm>
            <a:off x="4500122" y="22626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6BF8AFD1-20A8-A6C7-4BF5-560BCB478A8D}"/>
              </a:ext>
            </a:extLst>
          </p:cNvPr>
          <p:cNvSpPr/>
          <p:nvPr/>
        </p:nvSpPr>
        <p:spPr>
          <a:xfrm>
            <a:off x="4650577" y="22626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88C5CF51-E8CD-2F98-44C8-E64E22C3855C}"/>
              </a:ext>
            </a:extLst>
          </p:cNvPr>
          <p:cNvSpPr/>
          <p:nvPr/>
        </p:nvSpPr>
        <p:spPr>
          <a:xfrm>
            <a:off x="4500122" y="2440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6FEFA03-0412-D6BC-D937-0E233E9F1831}"/>
              </a:ext>
            </a:extLst>
          </p:cNvPr>
          <p:cNvSpPr/>
          <p:nvPr/>
        </p:nvSpPr>
        <p:spPr>
          <a:xfrm>
            <a:off x="4650577" y="24404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0AECBD7-135B-C0CE-6CB2-74AF31830A87}"/>
              </a:ext>
            </a:extLst>
          </p:cNvPr>
          <p:cNvSpPr/>
          <p:nvPr/>
        </p:nvSpPr>
        <p:spPr>
          <a:xfrm>
            <a:off x="4500122" y="2618227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89193D36-3BA0-7BED-99C0-6C453514321F}"/>
              </a:ext>
            </a:extLst>
          </p:cNvPr>
          <p:cNvSpPr/>
          <p:nvPr/>
        </p:nvSpPr>
        <p:spPr>
          <a:xfrm>
            <a:off x="3814408" y="315608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7513ED7F-1C4A-979F-D550-1BAC1803DA66}"/>
              </a:ext>
            </a:extLst>
          </p:cNvPr>
          <p:cNvSpPr/>
          <p:nvPr/>
        </p:nvSpPr>
        <p:spPr>
          <a:xfrm>
            <a:off x="4649461" y="37846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B6A5EAB8-9912-5AD4-DCC5-FBD03938EAB2}"/>
              </a:ext>
            </a:extLst>
          </p:cNvPr>
          <p:cNvSpPr/>
          <p:nvPr/>
        </p:nvSpPr>
        <p:spPr>
          <a:xfrm>
            <a:off x="3975741" y="315608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5F1D0EB1-FCBE-0F9B-AE2C-F9CF9184CECB}"/>
              </a:ext>
            </a:extLst>
          </p:cNvPr>
          <p:cNvSpPr/>
          <p:nvPr/>
        </p:nvSpPr>
        <p:spPr>
          <a:xfrm>
            <a:off x="4499564" y="34290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5738289-5495-916C-CA39-BBEFC2FC102B}"/>
              </a:ext>
            </a:extLst>
          </p:cNvPr>
          <p:cNvSpPr/>
          <p:nvPr/>
        </p:nvSpPr>
        <p:spPr>
          <a:xfrm>
            <a:off x="4650019" y="34290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F0F9206-DDA7-102E-A8CC-2344AF15D08B}"/>
              </a:ext>
            </a:extLst>
          </p:cNvPr>
          <p:cNvSpPr/>
          <p:nvPr/>
        </p:nvSpPr>
        <p:spPr>
          <a:xfrm>
            <a:off x="4499564" y="36068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2889D424-8F37-E9AE-57F3-82DF546BD7B3}"/>
              </a:ext>
            </a:extLst>
          </p:cNvPr>
          <p:cNvSpPr/>
          <p:nvPr/>
        </p:nvSpPr>
        <p:spPr>
          <a:xfrm>
            <a:off x="4650019" y="36068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04DA832D-69E4-9A37-96F3-074F8796813D}"/>
              </a:ext>
            </a:extLst>
          </p:cNvPr>
          <p:cNvSpPr/>
          <p:nvPr/>
        </p:nvSpPr>
        <p:spPr>
          <a:xfrm>
            <a:off x="4499564" y="378460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34A90C81-814E-0262-D49C-A8E42E512C15}"/>
              </a:ext>
            </a:extLst>
          </p:cNvPr>
          <p:cNvSpPr/>
          <p:nvPr/>
        </p:nvSpPr>
        <p:spPr>
          <a:xfrm>
            <a:off x="3813850" y="437966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B8390396-E024-63A1-31CE-9CC8EDE0BDA0}"/>
              </a:ext>
            </a:extLst>
          </p:cNvPr>
          <p:cNvSpPr/>
          <p:nvPr/>
        </p:nvSpPr>
        <p:spPr>
          <a:xfrm>
            <a:off x="4648903" y="50081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60EC918B-97AC-33EC-0E96-64184E152C64}"/>
              </a:ext>
            </a:extLst>
          </p:cNvPr>
          <p:cNvSpPr/>
          <p:nvPr/>
        </p:nvSpPr>
        <p:spPr>
          <a:xfrm>
            <a:off x="3975183" y="4379667"/>
            <a:ext cx="108000" cy="10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644B552F-1825-DFBE-61AC-48696BD64DD7}"/>
              </a:ext>
            </a:extLst>
          </p:cNvPr>
          <p:cNvSpPr/>
          <p:nvPr/>
        </p:nvSpPr>
        <p:spPr>
          <a:xfrm>
            <a:off x="4499006" y="46525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880AC033-753F-A1C1-F5C3-C6A881B39044}"/>
              </a:ext>
            </a:extLst>
          </p:cNvPr>
          <p:cNvSpPr/>
          <p:nvPr/>
        </p:nvSpPr>
        <p:spPr>
          <a:xfrm>
            <a:off x="4649461" y="46525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53C28F7D-ED36-5FD0-B502-0A1097F57F03}"/>
              </a:ext>
            </a:extLst>
          </p:cNvPr>
          <p:cNvSpPr/>
          <p:nvPr/>
        </p:nvSpPr>
        <p:spPr>
          <a:xfrm>
            <a:off x="4499006" y="48303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6C6B460B-4C49-35AD-262C-AD9B2322BC01}"/>
              </a:ext>
            </a:extLst>
          </p:cNvPr>
          <p:cNvSpPr/>
          <p:nvPr/>
        </p:nvSpPr>
        <p:spPr>
          <a:xfrm>
            <a:off x="4649461" y="48303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605FE30D-8DCA-9EB0-0399-BABD19550C40}"/>
              </a:ext>
            </a:extLst>
          </p:cNvPr>
          <p:cNvSpPr/>
          <p:nvPr/>
        </p:nvSpPr>
        <p:spPr>
          <a:xfrm>
            <a:off x="4499006" y="5008180"/>
            <a:ext cx="108000" cy="10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1" name="Rectangle : coins arrondis 160">
            <a:extLst>
              <a:ext uri="{FF2B5EF4-FFF2-40B4-BE49-F238E27FC236}">
                <a16:creationId xmlns:a16="http://schemas.microsoft.com/office/drawing/2014/main" id="{1E962BA2-4A37-1F33-E509-BF6BDAC6E9E4}"/>
              </a:ext>
            </a:extLst>
          </p:cNvPr>
          <p:cNvSpPr/>
          <p:nvPr/>
        </p:nvSpPr>
        <p:spPr>
          <a:xfrm>
            <a:off x="4332171" y="1901690"/>
            <a:ext cx="549669" cy="3626219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2" name="ZoneTexte 161">
            <a:extLst>
              <a:ext uri="{FF2B5EF4-FFF2-40B4-BE49-F238E27FC236}">
                <a16:creationId xmlns:a16="http://schemas.microsoft.com/office/drawing/2014/main" id="{F6CBC5D5-3C5E-1AF4-4B1B-3E4FB0210DF8}"/>
              </a:ext>
            </a:extLst>
          </p:cNvPr>
          <p:cNvSpPr txBox="1"/>
          <p:nvPr/>
        </p:nvSpPr>
        <p:spPr>
          <a:xfrm>
            <a:off x="4979183" y="3315380"/>
            <a:ext cx="160449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6 × </a:t>
            </a:r>
            <a:r>
              <a:rPr lang="fr-FR" sz="2800" dirty="0">
                <a:solidFill>
                  <a:srgbClr val="00B050"/>
                </a:solidFill>
              </a:rPr>
              <a:t>3</a:t>
            </a:r>
            <a:r>
              <a:rPr lang="fr-FR" sz="2800" dirty="0"/>
              <a:t> = 18</a:t>
            </a:r>
          </a:p>
        </p:txBody>
      </p:sp>
      <p:sp>
        <p:nvSpPr>
          <p:cNvPr id="163" name="Rectangle : coins arrondis 162">
            <a:extLst>
              <a:ext uri="{FF2B5EF4-FFF2-40B4-BE49-F238E27FC236}">
                <a16:creationId xmlns:a16="http://schemas.microsoft.com/office/drawing/2014/main" id="{0694884F-A234-E4CE-6C81-24E1310BAAA2}"/>
              </a:ext>
            </a:extLst>
          </p:cNvPr>
          <p:cNvSpPr/>
          <p:nvPr/>
        </p:nvSpPr>
        <p:spPr>
          <a:xfrm>
            <a:off x="3653275" y="1882977"/>
            <a:ext cx="549669" cy="3626219"/>
          </a:xfrm>
          <a:prstGeom prst="round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4" name="ZoneTexte 163">
            <a:extLst>
              <a:ext uri="{FF2B5EF4-FFF2-40B4-BE49-F238E27FC236}">
                <a16:creationId xmlns:a16="http://schemas.microsoft.com/office/drawing/2014/main" id="{60BE0C4B-387B-D44C-D2D0-D801E4D6F4E6}"/>
              </a:ext>
            </a:extLst>
          </p:cNvPr>
          <p:cNvSpPr txBox="1"/>
          <p:nvPr/>
        </p:nvSpPr>
        <p:spPr>
          <a:xfrm>
            <a:off x="1287781" y="3345190"/>
            <a:ext cx="20423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dirty="0"/>
              <a:t>20 × </a:t>
            </a:r>
            <a:r>
              <a:rPr lang="fr-FR" sz="2800" dirty="0">
                <a:solidFill>
                  <a:srgbClr val="00B050"/>
                </a:solidFill>
              </a:rPr>
              <a:t>3</a:t>
            </a:r>
            <a:r>
              <a:rPr lang="fr-FR" sz="2800" dirty="0"/>
              <a:t> = 60</a:t>
            </a:r>
          </a:p>
        </p:txBody>
      </p:sp>
    </p:spTree>
    <p:extLst>
      <p:ext uri="{BB962C8B-B14F-4D97-AF65-F5344CB8AC3E}">
        <p14:creationId xmlns:p14="http://schemas.microsoft.com/office/powerpoint/2010/main" val="275361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229</Words>
  <Application>Microsoft Office PowerPoint</Application>
  <PresentationFormat>Affichage à l'écran (4:3)</PresentationFormat>
  <Paragraphs>64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la stratégie de calcul.</vt:lpstr>
      <vt:lpstr>Présentation PowerPoint</vt:lpstr>
      <vt:lpstr>2e exemple. </vt:lpstr>
      <vt:lpstr>Calcule en utilisant la stratégie.</vt:lpstr>
      <vt:lpstr>Correction</vt:lpstr>
      <vt:lpstr>Calcule en utilisant la stratégie.</vt:lpstr>
      <vt:lpstr>Correction</vt:lpstr>
      <vt:lpstr>Observe la stratégie de calcul.</vt:lpstr>
      <vt:lpstr>Exemple.</vt:lpstr>
      <vt:lpstr>Correction</vt:lpstr>
      <vt:lpstr>Pose et calcule dans ton cahier.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94</cp:revision>
  <dcterms:created xsi:type="dcterms:W3CDTF">2023-02-07T14:55:57Z</dcterms:created>
  <dcterms:modified xsi:type="dcterms:W3CDTF">2026-07-01T09:37:51Z</dcterms:modified>
</cp:coreProperties>
</file>