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>
        <p:scale>
          <a:sx n="50" d="100"/>
          <a:sy n="50" d="100"/>
        </p:scale>
        <p:origin x="1016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B7DCDCF4-829D-261D-F775-2A72F4164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93" y="515273"/>
            <a:ext cx="5423013" cy="887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3599A67-F5C5-0503-B6FC-BEFDC11B5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61" y="507831"/>
            <a:ext cx="5875304" cy="867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6766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0</Words>
  <Application>Microsoft Office PowerPoint</Application>
  <PresentationFormat>Format A4 (210 x 297 mm)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20</cp:revision>
  <dcterms:created xsi:type="dcterms:W3CDTF">2023-05-30T13:04:46Z</dcterms:created>
  <dcterms:modified xsi:type="dcterms:W3CDTF">2026-07-25T06:21:26Z</dcterms:modified>
</cp:coreProperties>
</file>