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4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00" d="100"/>
          <a:sy n="100" d="100"/>
        </p:scale>
        <p:origin x="-89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trouver le nombre manquant dans une égalité à trous.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Recopie et complète dans ton cahier.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5475748-CB2A-71BF-1ED3-F0D7C077F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45435"/>
              </p:ext>
            </p:extLst>
          </p:nvPr>
        </p:nvGraphicFramePr>
        <p:xfrm>
          <a:off x="452846" y="1503409"/>
          <a:ext cx="7643404" cy="4259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702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821702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4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185 + … = 200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1 805 + … = 2 000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4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401 – … = 399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4 010 – … = 3 990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621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2 375 + … = 2 875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7 425 + … = 7 500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4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3 501 + … = 4 000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8 × … = 96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4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7 653 – … = 7 423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× … = 91</a:t>
                      </a:r>
                      <a:endParaRPr lang="fr-FR" sz="14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557348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557348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557348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557348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557348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4249783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4249783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4249783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4249783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4249783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AFF9B-AD7A-7F30-9849-F94B86FAF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167D8-D654-B508-2CCC-E0012054E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0E55264-3442-5012-9114-45B8FDA57B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E66C47C-A884-12B9-BCCD-0588B5C332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495340"/>
              </p:ext>
            </p:extLst>
          </p:nvPr>
        </p:nvGraphicFramePr>
        <p:xfrm>
          <a:off x="452845" y="1503409"/>
          <a:ext cx="7786280" cy="43544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93140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893140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68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185 + … = 200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1 850 +  …  = 2 000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68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401 – … = 399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4 010 –  …  = 3 990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8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2 375 + …     = 2 875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7 425 + … = 7 500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68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3 501 +  …  = 4 000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8 × … = 96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68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7 653 –  …  = 7 423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× … = 91</a:t>
                      </a:r>
                      <a:endParaRPr lang="fr-FR" sz="14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46AA83D2-FE34-C813-4F49-77439CB8C470}"/>
              </a:ext>
            </a:extLst>
          </p:cNvPr>
          <p:cNvSpPr/>
          <p:nvPr/>
        </p:nvSpPr>
        <p:spPr>
          <a:xfrm>
            <a:off x="557348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9185817-0CF5-8991-7254-F2FE8E6D959B}"/>
              </a:ext>
            </a:extLst>
          </p:cNvPr>
          <p:cNvSpPr/>
          <p:nvPr/>
        </p:nvSpPr>
        <p:spPr>
          <a:xfrm>
            <a:off x="557348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AC90EF9-D429-8E82-1033-B4E5A8F48753}"/>
              </a:ext>
            </a:extLst>
          </p:cNvPr>
          <p:cNvSpPr/>
          <p:nvPr/>
        </p:nvSpPr>
        <p:spPr>
          <a:xfrm>
            <a:off x="557348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4B6AC75C-E249-FC64-EF65-4AFF7405937A}"/>
              </a:ext>
            </a:extLst>
          </p:cNvPr>
          <p:cNvSpPr/>
          <p:nvPr/>
        </p:nvSpPr>
        <p:spPr>
          <a:xfrm>
            <a:off x="557348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D9B9FD70-41C0-CD1F-2650-690CBF1B3C54}"/>
              </a:ext>
            </a:extLst>
          </p:cNvPr>
          <p:cNvSpPr/>
          <p:nvPr/>
        </p:nvSpPr>
        <p:spPr>
          <a:xfrm>
            <a:off x="557348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36CA7A89-36A6-8179-2784-12EE6717C5ED}"/>
              </a:ext>
            </a:extLst>
          </p:cNvPr>
          <p:cNvSpPr/>
          <p:nvPr/>
        </p:nvSpPr>
        <p:spPr>
          <a:xfrm>
            <a:off x="4249783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220B09D0-D0A0-CD01-235B-C7F5E57F4831}"/>
              </a:ext>
            </a:extLst>
          </p:cNvPr>
          <p:cNvSpPr/>
          <p:nvPr/>
        </p:nvSpPr>
        <p:spPr>
          <a:xfrm>
            <a:off x="4249783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BE35756-660A-CDCE-2688-DF0E69D896C5}"/>
              </a:ext>
            </a:extLst>
          </p:cNvPr>
          <p:cNvSpPr/>
          <p:nvPr/>
        </p:nvSpPr>
        <p:spPr>
          <a:xfrm>
            <a:off x="4249783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233FBE5-DC14-D390-01B0-9D67DF8AE444}"/>
              </a:ext>
            </a:extLst>
          </p:cNvPr>
          <p:cNvSpPr/>
          <p:nvPr/>
        </p:nvSpPr>
        <p:spPr>
          <a:xfrm>
            <a:off x="4249783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EF81CCCC-7EE4-5B17-CD1E-D41BE9BF54CF}"/>
              </a:ext>
            </a:extLst>
          </p:cNvPr>
          <p:cNvSpPr/>
          <p:nvPr/>
        </p:nvSpPr>
        <p:spPr>
          <a:xfrm>
            <a:off x="4249783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42E8684-E54C-521D-02FF-EEFCD616B856}"/>
              </a:ext>
            </a:extLst>
          </p:cNvPr>
          <p:cNvSpPr txBox="1"/>
          <p:nvPr/>
        </p:nvSpPr>
        <p:spPr>
          <a:xfrm>
            <a:off x="2218915" y="1688692"/>
            <a:ext cx="464502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CE856B0-581E-1C6E-233A-5DEA97C1DB96}"/>
              </a:ext>
            </a:extLst>
          </p:cNvPr>
          <p:cNvSpPr txBox="1"/>
          <p:nvPr/>
        </p:nvSpPr>
        <p:spPr>
          <a:xfrm>
            <a:off x="2266338" y="2584084"/>
            <a:ext cx="299039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9A5CAF-6CE1-9EED-E499-D7BB7E66298E}"/>
              </a:ext>
            </a:extLst>
          </p:cNvPr>
          <p:cNvSpPr txBox="1"/>
          <p:nvPr/>
        </p:nvSpPr>
        <p:spPr>
          <a:xfrm>
            <a:off x="2091465" y="3437128"/>
            <a:ext cx="648789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500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4A20B85-A04F-C566-AAEE-628F54C17AE5}"/>
              </a:ext>
            </a:extLst>
          </p:cNvPr>
          <p:cNvSpPr txBox="1"/>
          <p:nvPr/>
        </p:nvSpPr>
        <p:spPr>
          <a:xfrm>
            <a:off x="2135007" y="4305028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499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212D4FC-41A9-3CB1-71C1-ADD2EC0E6E24}"/>
              </a:ext>
            </a:extLst>
          </p:cNvPr>
          <p:cNvSpPr txBox="1"/>
          <p:nvPr/>
        </p:nvSpPr>
        <p:spPr>
          <a:xfrm>
            <a:off x="2170315" y="5189323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230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F3EF5A1-A857-35A1-970A-9C1C32C4793F}"/>
              </a:ext>
            </a:extLst>
          </p:cNvPr>
          <p:cNvSpPr txBox="1"/>
          <p:nvPr/>
        </p:nvSpPr>
        <p:spPr>
          <a:xfrm>
            <a:off x="6045247" y="1751629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150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A0AF796-45A9-0AC2-52D6-61E9CCD6CA02}"/>
              </a:ext>
            </a:extLst>
          </p:cNvPr>
          <p:cNvSpPr txBox="1"/>
          <p:nvPr/>
        </p:nvSpPr>
        <p:spPr>
          <a:xfrm>
            <a:off x="6111334" y="2584084"/>
            <a:ext cx="495616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73524EB-60BF-A65A-3E3D-75E8CE99ADEC}"/>
              </a:ext>
            </a:extLst>
          </p:cNvPr>
          <p:cNvSpPr txBox="1"/>
          <p:nvPr/>
        </p:nvSpPr>
        <p:spPr>
          <a:xfrm>
            <a:off x="6102204" y="3416541"/>
            <a:ext cx="44778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75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230CFE0-6B12-FD7F-760A-82978D8A0567}"/>
              </a:ext>
            </a:extLst>
          </p:cNvPr>
          <p:cNvSpPr txBox="1"/>
          <p:nvPr/>
        </p:nvSpPr>
        <p:spPr>
          <a:xfrm>
            <a:off x="5968024" y="4298170"/>
            <a:ext cx="36811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CF7B0D28-8B08-B66E-BA90-E8138052E47F}"/>
              </a:ext>
            </a:extLst>
          </p:cNvPr>
          <p:cNvSpPr txBox="1"/>
          <p:nvPr/>
        </p:nvSpPr>
        <p:spPr>
          <a:xfrm>
            <a:off x="6056336" y="5215244"/>
            <a:ext cx="36811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84754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176</Words>
  <Application>Microsoft Office PowerPoint</Application>
  <PresentationFormat>Affichage à l'écran (4:3)</PresentationFormat>
  <Paragraphs>54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Recopie et complète dans ton cahier. 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43</cp:revision>
  <dcterms:created xsi:type="dcterms:W3CDTF">2023-02-07T14:55:57Z</dcterms:created>
  <dcterms:modified xsi:type="dcterms:W3CDTF">2026-07-25T16:32:18Z</dcterms:modified>
</cp:coreProperties>
</file>