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7"/>
  </p:handoutMasterIdLst>
  <p:sldIdLst>
    <p:sldId id="289" r:id="rId2"/>
    <p:sldId id="286" r:id="rId3"/>
    <p:sldId id="287" r:id="rId4"/>
    <p:sldId id="273" r:id="rId5"/>
    <p:sldId id="280" r:id="rId6"/>
    <p:sldId id="274" r:id="rId7"/>
    <p:sldId id="281" r:id="rId8"/>
    <p:sldId id="275" r:id="rId9"/>
    <p:sldId id="282" r:id="rId10"/>
    <p:sldId id="276" r:id="rId11"/>
    <p:sldId id="283" r:id="rId12"/>
    <p:sldId id="277" r:id="rId13"/>
    <p:sldId id="284" r:id="rId14"/>
    <p:sldId id="279" r:id="rId15"/>
    <p:sldId id="285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67" d="100"/>
          <a:sy n="67" d="100"/>
        </p:scale>
        <p:origin x="80" y="8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2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882C5615-D8B7-D2EE-D904-0158E080B2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2941994-C2E9-5E4E-8175-FAABE3B42E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DE458D8-91AB-E463-3EF7-9C90C1E13C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B39966FE-5929-BFB9-5E7E-0446F753E9D4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25958DA-8618-864D-8924-17C9A93B353E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E171FB26-4BFD-3B41-46F0-20E26F82D7D4}"/>
                </a:ext>
              </a:extLst>
            </p:cNvPr>
            <p:cNvSpPr txBox="1"/>
            <p:nvPr/>
          </p:nvSpPr>
          <p:spPr>
            <a:xfrm>
              <a:off x="2063750" y="3009900"/>
              <a:ext cx="5016500" cy="20005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28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J’apprends à nommer un nombre et écrire son suivant. 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AE9E52C6-95F7-99E6-6169-C9B54E28EBE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476763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Nomme le nombre et écris le suivant.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0DAE9789-D55C-C5C8-6380-7771C5ED085F}"/>
              </a:ext>
            </a:extLst>
          </p:cNvPr>
          <p:cNvSpPr txBox="1"/>
          <p:nvPr/>
        </p:nvSpPr>
        <p:spPr>
          <a:xfrm>
            <a:off x="2834640" y="2490281"/>
            <a:ext cx="264997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200" b="1" dirty="0">
                <a:sym typeface="Webdings" panose="05030102010509060703" pitchFamily="18" charset="2"/>
              </a:rPr>
              <a:t>6 701</a:t>
            </a:r>
            <a:endParaRPr lang="fr-FR" sz="7200" dirty="0"/>
          </a:p>
        </p:txBody>
      </p:sp>
    </p:spTree>
    <p:extLst>
      <p:ext uri="{BB962C8B-B14F-4D97-AF65-F5344CB8AC3E}">
        <p14:creationId xmlns:p14="http://schemas.microsoft.com/office/powerpoint/2010/main" val="13059567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EC92D9-6298-CFB3-1798-0CA98699FCCA}"/>
              </a:ext>
            </a:extLst>
          </p:cNvPr>
          <p:cNvSpPr txBox="1"/>
          <p:nvPr/>
        </p:nvSpPr>
        <p:spPr>
          <a:xfrm>
            <a:off x="4816054" y="2475666"/>
            <a:ext cx="36593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200" b="1" dirty="0">
                <a:solidFill>
                  <a:srgbClr val="C00000"/>
                </a:solidFill>
                <a:sym typeface="Webdings" panose="05030102010509060703" pitchFamily="18" charset="2"/>
              </a:rPr>
              <a:t>-6 702</a:t>
            </a:r>
            <a:endParaRPr lang="fr-FR" sz="7200" dirty="0">
              <a:solidFill>
                <a:srgbClr val="C00000"/>
              </a:solidFill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831470E3-7FCA-C9C7-FC56-77286FC85CCA}"/>
              </a:ext>
            </a:extLst>
          </p:cNvPr>
          <p:cNvSpPr txBox="1"/>
          <p:nvPr/>
        </p:nvSpPr>
        <p:spPr>
          <a:xfrm>
            <a:off x="2834640" y="2490281"/>
            <a:ext cx="264997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200" b="1" dirty="0">
                <a:sym typeface="Webdings" panose="05030102010509060703" pitchFamily="18" charset="2"/>
              </a:rPr>
              <a:t>6 701</a:t>
            </a:r>
            <a:endParaRPr lang="fr-FR" sz="7200" dirty="0"/>
          </a:p>
        </p:txBody>
      </p:sp>
    </p:spTree>
    <p:extLst>
      <p:ext uri="{BB962C8B-B14F-4D97-AF65-F5344CB8AC3E}">
        <p14:creationId xmlns:p14="http://schemas.microsoft.com/office/powerpoint/2010/main" val="2677360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Nomme le nombre et écris le suivant.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BD102145-1C3C-F2F8-6A76-524EFD611DDD}"/>
              </a:ext>
            </a:extLst>
          </p:cNvPr>
          <p:cNvSpPr txBox="1"/>
          <p:nvPr/>
        </p:nvSpPr>
        <p:spPr>
          <a:xfrm>
            <a:off x="2560320" y="2490281"/>
            <a:ext cx="291242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200" b="1" dirty="0">
                <a:sym typeface="Webdings" panose="05030102010509060703" pitchFamily="18" charset="2"/>
              </a:rPr>
              <a:t>4 879</a:t>
            </a:r>
            <a:endParaRPr lang="fr-FR" sz="7200" dirty="0"/>
          </a:p>
        </p:txBody>
      </p:sp>
    </p:spTree>
    <p:extLst>
      <p:ext uri="{BB962C8B-B14F-4D97-AF65-F5344CB8AC3E}">
        <p14:creationId xmlns:p14="http://schemas.microsoft.com/office/powerpoint/2010/main" val="19958001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1930204D-B94A-2D61-8D49-450CDFC25443}"/>
              </a:ext>
            </a:extLst>
          </p:cNvPr>
          <p:cNvSpPr txBox="1"/>
          <p:nvPr/>
        </p:nvSpPr>
        <p:spPr>
          <a:xfrm>
            <a:off x="5224423" y="2499348"/>
            <a:ext cx="291242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200" b="1" dirty="0">
                <a:solidFill>
                  <a:srgbClr val="C00000"/>
                </a:solidFill>
                <a:sym typeface="Webdings" panose="05030102010509060703" pitchFamily="18" charset="2"/>
              </a:rPr>
              <a:t>- 4 880</a:t>
            </a:r>
            <a:endParaRPr lang="fr-FR" sz="7200" dirty="0">
              <a:solidFill>
                <a:srgbClr val="C00000"/>
              </a:solidFill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A20F4201-2F29-8540-104C-02414A00F73B}"/>
              </a:ext>
            </a:extLst>
          </p:cNvPr>
          <p:cNvSpPr txBox="1"/>
          <p:nvPr/>
        </p:nvSpPr>
        <p:spPr>
          <a:xfrm>
            <a:off x="2560320" y="2490281"/>
            <a:ext cx="291242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200" b="1" dirty="0">
                <a:sym typeface="Webdings" panose="05030102010509060703" pitchFamily="18" charset="2"/>
              </a:rPr>
              <a:t>4 879</a:t>
            </a:r>
            <a:endParaRPr lang="fr-FR" sz="7200" dirty="0"/>
          </a:p>
        </p:txBody>
      </p:sp>
    </p:spTree>
    <p:extLst>
      <p:ext uri="{BB962C8B-B14F-4D97-AF65-F5344CB8AC3E}">
        <p14:creationId xmlns:p14="http://schemas.microsoft.com/office/powerpoint/2010/main" val="1976745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Écris les nombres manquants.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9994BBD6-F408-B3EC-42F5-C22A187DE94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7C87E3C5-E9DB-76EF-DB6E-E4B75FA5BC1B}"/>
              </a:ext>
            </a:extLst>
          </p:cNvPr>
          <p:cNvSpPr txBox="1"/>
          <p:nvPr/>
        </p:nvSpPr>
        <p:spPr>
          <a:xfrm>
            <a:off x="-83160" y="3013501"/>
            <a:ext cx="93103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spc="160" dirty="0">
                <a:sym typeface="Webdings" panose="05030102010509060703" pitchFamily="18" charset="2"/>
              </a:rPr>
              <a:t>… -2 900 – 2 901 – 2 902 -  …  - 2 904 - …</a:t>
            </a:r>
            <a:endParaRPr lang="fr-FR" sz="3600" spc="160" dirty="0"/>
          </a:p>
        </p:txBody>
      </p:sp>
    </p:spTree>
    <p:extLst>
      <p:ext uri="{BB962C8B-B14F-4D97-AF65-F5344CB8AC3E}">
        <p14:creationId xmlns:p14="http://schemas.microsoft.com/office/powerpoint/2010/main" val="6207205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 </a:t>
            </a:r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022CFD54-B5C8-B16E-8691-68F0B32FF84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D2360749-C77A-4500-0692-873E74EA7CA0}"/>
              </a:ext>
            </a:extLst>
          </p:cNvPr>
          <p:cNvSpPr txBox="1"/>
          <p:nvPr/>
        </p:nvSpPr>
        <p:spPr>
          <a:xfrm>
            <a:off x="14333" y="3013500"/>
            <a:ext cx="93103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spc="160" dirty="0">
                <a:sym typeface="Webdings" panose="05030102010509060703" pitchFamily="18" charset="2"/>
              </a:rPr>
              <a:t>… -2 900 – 2 901 – 2 902 -  …  -2 904 - …</a:t>
            </a:r>
            <a:endParaRPr lang="fr-FR" sz="3200" spc="160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970463B-906C-C5B2-D9F3-9F6223B6E6E6}"/>
              </a:ext>
            </a:extLst>
          </p:cNvPr>
          <p:cNvSpPr txBox="1"/>
          <p:nvPr/>
        </p:nvSpPr>
        <p:spPr>
          <a:xfrm>
            <a:off x="284299" y="3009339"/>
            <a:ext cx="1148806" cy="584775"/>
          </a:xfrm>
          <a:prstGeom prst="rect">
            <a:avLst/>
          </a:prstGeom>
          <a:solidFill>
            <a:schemeClr val="bg1"/>
          </a:solidFill>
        </p:spPr>
        <p:txBody>
          <a:bodyPr wrap="square" lIns="0" rIns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  <a:sym typeface="Webdings" panose="05030102010509060703" pitchFamily="18" charset="2"/>
              </a:rPr>
              <a:t>2 899</a:t>
            </a:r>
            <a:endParaRPr lang="fr-FR" sz="3600" dirty="0">
              <a:solidFill>
                <a:srgbClr val="C00000"/>
              </a:solidFill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0B15BE6B-C25E-F99B-F84E-FF24572151CE}"/>
              </a:ext>
            </a:extLst>
          </p:cNvPr>
          <p:cNvSpPr txBox="1"/>
          <p:nvPr/>
        </p:nvSpPr>
        <p:spPr>
          <a:xfrm>
            <a:off x="5622702" y="3009340"/>
            <a:ext cx="972458" cy="584775"/>
          </a:xfrm>
          <a:prstGeom prst="rect">
            <a:avLst/>
          </a:prstGeom>
          <a:solidFill>
            <a:schemeClr val="bg1"/>
          </a:solidFill>
        </p:spPr>
        <p:txBody>
          <a:bodyPr wrap="square" lIns="0" rIns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  <a:sym typeface="Webdings" panose="05030102010509060703" pitchFamily="18" charset="2"/>
              </a:rPr>
              <a:t>2 903</a:t>
            </a:r>
            <a:endParaRPr lang="fr-FR" sz="3200" dirty="0">
              <a:solidFill>
                <a:srgbClr val="C00000"/>
              </a:solidFill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05D47341-D69C-6EB9-3931-B3E17EB2ED20}"/>
              </a:ext>
            </a:extLst>
          </p:cNvPr>
          <p:cNvSpPr txBox="1"/>
          <p:nvPr/>
        </p:nvSpPr>
        <p:spPr>
          <a:xfrm>
            <a:off x="7887243" y="2989992"/>
            <a:ext cx="972458" cy="584775"/>
          </a:xfrm>
          <a:prstGeom prst="rect">
            <a:avLst/>
          </a:prstGeom>
          <a:solidFill>
            <a:schemeClr val="bg1"/>
          </a:solidFill>
        </p:spPr>
        <p:txBody>
          <a:bodyPr wrap="square" lIns="0" rIns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  <a:sym typeface="Webdings" panose="05030102010509060703" pitchFamily="18" charset="2"/>
              </a:rPr>
              <a:t>2 905</a:t>
            </a:r>
            <a:endParaRPr lang="fr-FR" sz="32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6356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Nomme le nombre et écris le suivant.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fr-FR" dirty="0"/>
              <a:t>exemple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2DF76120-34DF-9A7F-D86A-FE5EC681EE68}"/>
              </a:ext>
            </a:extLst>
          </p:cNvPr>
          <p:cNvSpPr txBox="1"/>
          <p:nvPr/>
        </p:nvSpPr>
        <p:spPr>
          <a:xfrm>
            <a:off x="3263703" y="2303320"/>
            <a:ext cx="26165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200" b="1" dirty="0">
                <a:sym typeface="Webdings" panose="05030102010509060703" pitchFamily="18" charset="2"/>
              </a:rPr>
              <a:t>1 295</a:t>
            </a:r>
            <a:endParaRPr lang="fr-FR" sz="7200" dirty="0"/>
          </a:p>
        </p:txBody>
      </p:sp>
    </p:spTree>
    <p:extLst>
      <p:ext uri="{BB962C8B-B14F-4D97-AF65-F5344CB8AC3E}">
        <p14:creationId xmlns:p14="http://schemas.microsoft.com/office/powerpoint/2010/main" val="8885176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8D1574C5-6751-E5BE-1EA7-0642879AFC4E}"/>
              </a:ext>
            </a:extLst>
          </p:cNvPr>
          <p:cNvSpPr txBox="1"/>
          <p:nvPr/>
        </p:nvSpPr>
        <p:spPr>
          <a:xfrm>
            <a:off x="5542014" y="2303319"/>
            <a:ext cx="308763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200" b="1" dirty="0">
                <a:solidFill>
                  <a:srgbClr val="C00000"/>
                </a:solidFill>
                <a:sym typeface="Webdings" panose="05030102010509060703" pitchFamily="18" charset="2"/>
              </a:rPr>
              <a:t>-1 296</a:t>
            </a:r>
            <a:endParaRPr lang="fr-FR" sz="7200" dirty="0">
              <a:solidFill>
                <a:srgbClr val="C00000"/>
              </a:solidFill>
            </a:endParaRPr>
          </a:p>
        </p:txBody>
      </p:sp>
      <p:sp>
        <p:nvSpPr>
          <p:cNvPr id="8" name="Espace réservé du texte 2">
            <a:extLst>
              <a:ext uri="{FF2B5EF4-FFF2-40B4-BE49-F238E27FC236}">
                <a16:creationId xmlns:a16="http://schemas.microsoft.com/office/drawing/2014/main" id="{A37E4A34-52B8-E034-6A8B-C8A3B3347BDD}"/>
              </a:ext>
            </a:extLst>
          </p:cNvPr>
          <p:cNvSpPr txBox="1">
            <a:spLocks/>
          </p:cNvSpPr>
          <p:nvPr/>
        </p:nvSpPr>
        <p:spPr>
          <a:xfrm>
            <a:off x="8263295" y="6490151"/>
            <a:ext cx="771847" cy="36784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exemple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DFE9203C-B364-41AE-91B5-EEA7CE5D3DDC}"/>
              </a:ext>
            </a:extLst>
          </p:cNvPr>
          <p:cNvSpPr txBox="1"/>
          <p:nvPr/>
        </p:nvSpPr>
        <p:spPr>
          <a:xfrm>
            <a:off x="3263703" y="2303320"/>
            <a:ext cx="26165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200" b="1" dirty="0">
                <a:sym typeface="Webdings" panose="05030102010509060703" pitchFamily="18" charset="2"/>
              </a:rPr>
              <a:t>1 295</a:t>
            </a:r>
            <a:endParaRPr lang="fr-FR" sz="7200" dirty="0"/>
          </a:p>
        </p:txBody>
      </p:sp>
    </p:spTree>
    <p:extLst>
      <p:ext uri="{BB962C8B-B14F-4D97-AF65-F5344CB8AC3E}">
        <p14:creationId xmlns:p14="http://schemas.microsoft.com/office/powerpoint/2010/main" val="1503147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Nomme le nombre et écris le suivant.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2DF76120-34DF-9A7F-D86A-FE5EC681EE68}"/>
              </a:ext>
            </a:extLst>
          </p:cNvPr>
          <p:cNvSpPr txBox="1"/>
          <p:nvPr/>
        </p:nvSpPr>
        <p:spPr>
          <a:xfrm>
            <a:off x="3332827" y="2407823"/>
            <a:ext cx="247834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200" b="1" dirty="0">
                <a:sym typeface="Webdings" panose="05030102010509060703" pitchFamily="18" charset="2"/>
              </a:rPr>
              <a:t>1 527</a:t>
            </a:r>
            <a:endParaRPr lang="fr-FR" sz="7200" dirty="0"/>
          </a:p>
        </p:txBody>
      </p: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8D1574C5-6751-E5BE-1EA7-0642879AFC4E}"/>
              </a:ext>
            </a:extLst>
          </p:cNvPr>
          <p:cNvSpPr txBox="1"/>
          <p:nvPr/>
        </p:nvSpPr>
        <p:spPr>
          <a:xfrm>
            <a:off x="5372197" y="2407822"/>
            <a:ext cx="320139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200" b="1" dirty="0">
                <a:solidFill>
                  <a:srgbClr val="C00000"/>
                </a:solidFill>
                <a:sym typeface="Webdings" panose="05030102010509060703" pitchFamily="18" charset="2"/>
              </a:rPr>
              <a:t>-1 528</a:t>
            </a:r>
            <a:endParaRPr lang="fr-FR" sz="7200" dirty="0">
              <a:solidFill>
                <a:srgbClr val="C00000"/>
              </a:solidFill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BDBEBCEE-E2BD-2208-C662-387334434A67}"/>
              </a:ext>
            </a:extLst>
          </p:cNvPr>
          <p:cNvSpPr txBox="1"/>
          <p:nvPr/>
        </p:nvSpPr>
        <p:spPr>
          <a:xfrm>
            <a:off x="3332827" y="2407823"/>
            <a:ext cx="247834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200" b="1" dirty="0">
                <a:sym typeface="Webdings" panose="05030102010509060703" pitchFamily="18" charset="2"/>
              </a:rPr>
              <a:t>1 527</a:t>
            </a:r>
            <a:endParaRPr lang="fr-FR" sz="7200" dirty="0"/>
          </a:p>
        </p:txBody>
      </p:sp>
    </p:spTree>
    <p:extLst>
      <p:ext uri="{BB962C8B-B14F-4D97-AF65-F5344CB8AC3E}">
        <p14:creationId xmlns:p14="http://schemas.microsoft.com/office/powerpoint/2010/main" val="2793546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Nomme le nombre et écris le suivant.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073F7F0E-8BB1-60D0-24EA-8CFF68F41B80}"/>
              </a:ext>
            </a:extLst>
          </p:cNvPr>
          <p:cNvSpPr txBox="1"/>
          <p:nvPr/>
        </p:nvSpPr>
        <p:spPr>
          <a:xfrm>
            <a:off x="2985194" y="2490281"/>
            <a:ext cx="24707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200" b="1" dirty="0">
                <a:sym typeface="Webdings" panose="05030102010509060703" pitchFamily="18" charset="2"/>
              </a:rPr>
              <a:t>3 704</a:t>
            </a:r>
            <a:endParaRPr lang="fr-FR" sz="7200" dirty="0"/>
          </a:p>
        </p:txBody>
      </p:sp>
    </p:spTree>
    <p:extLst>
      <p:ext uri="{BB962C8B-B14F-4D97-AF65-F5344CB8AC3E}">
        <p14:creationId xmlns:p14="http://schemas.microsoft.com/office/powerpoint/2010/main" val="21586820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2BAF4B67-2E30-2AE1-882C-F6C4842E46B3}"/>
              </a:ext>
            </a:extLst>
          </p:cNvPr>
          <p:cNvSpPr txBox="1"/>
          <p:nvPr/>
        </p:nvSpPr>
        <p:spPr>
          <a:xfrm>
            <a:off x="4843101" y="2490280"/>
            <a:ext cx="35290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200" b="1" dirty="0">
                <a:solidFill>
                  <a:srgbClr val="C00000"/>
                </a:solidFill>
                <a:sym typeface="Webdings" panose="05030102010509060703" pitchFamily="18" charset="2"/>
              </a:rPr>
              <a:t>-3 705</a:t>
            </a:r>
            <a:endParaRPr lang="fr-FR" sz="7200" dirty="0">
              <a:solidFill>
                <a:srgbClr val="C00000"/>
              </a:solidFill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CCF96994-A2AF-38BB-28C3-A4FE40935C57}"/>
              </a:ext>
            </a:extLst>
          </p:cNvPr>
          <p:cNvSpPr txBox="1"/>
          <p:nvPr/>
        </p:nvSpPr>
        <p:spPr>
          <a:xfrm>
            <a:off x="2985194" y="2490281"/>
            <a:ext cx="24707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200" b="1" dirty="0">
                <a:sym typeface="Webdings" panose="05030102010509060703" pitchFamily="18" charset="2"/>
              </a:rPr>
              <a:t>3 704</a:t>
            </a:r>
            <a:endParaRPr lang="fr-FR" sz="7200" dirty="0"/>
          </a:p>
        </p:txBody>
      </p:sp>
    </p:spTree>
    <p:extLst>
      <p:ext uri="{BB962C8B-B14F-4D97-AF65-F5344CB8AC3E}">
        <p14:creationId xmlns:p14="http://schemas.microsoft.com/office/powerpoint/2010/main" val="3805184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Nomme le nombre et écris le suivant.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8F6FF190-0BD3-B061-30FA-6417E5D3D72E}"/>
              </a:ext>
            </a:extLst>
          </p:cNvPr>
          <p:cNvSpPr txBox="1"/>
          <p:nvPr/>
        </p:nvSpPr>
        <p:spPr>
          <a:xfrm>
            <a:off x="2712720" y="2490281"/>
            <a:ext cx="27566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200" b="1" dirty="0">
                <a:sym typeface="Webdings" panose="05030102010509060703" pitchFamily="18" charset="2"/>
              </a:rPr>
              <a:t>5 230</a:t>
            </a:r>
            <a:endParaRPr lang="fr-FR" sz="7200" dirty="0"/>
          </a:p>
        </p:txBody>
      </p:sp>
    </p:spTree>
    <p:extLst>
      <p:ext uri="{BB962C8B-B14F-4D97-AF65-F5344CB8AC3E}">
        <p14:creationId xmlns:p14="http://schemas.microsoft.com/office/powerpoint/2010/main" val="17323348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09CE7140-0720-7270-40B4-0423C7CF6768}"/>
              </a:ext>
            </a:extLst>
          </p:cNvPr>
          <p:cNvSpPr txBox="1"/>
          <p:nvPr/>
        </p:nvSpPr>
        <p:spPr>
          <a:xfrm>
            <a:off x="4572000" y="2490280"/>
            <a:ext cx="39710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200" b="1" dirty="0">
                <a:solidFill>
                  <a:srgbClr val="C00000"/>
                </a:solidFill>
                <a:sym typeface="Webdings" panose="05030102010509060703" pitchFamily="18" charset="2"/>
              </a:rPr>
              <a:t>-5 231</a:t>
            </a:r>
            <a:endParaRPr lang="fr-FR" sz="7200" dirty="0">
              <a:solidFill>
                <a:srgbClr val="C00000"/>
              </a:solidFill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0719587-3B55-9E0D-9DFF-F43E56D6F810}"/>
              </a:ext>
            </a:extLst>
          </p:cNvPr>
          <p:cNvSpPr txBox="1"/>
          <p:nvPr/>
        </p:nvSpPr>
        <p:spPr>
          <a:xfrm>
            <a:off x="2712720" y="2490281"/>
            <a:ext cx="27566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200" b="1" dirty="0">
                <a:sym typeface="Webdings" panose="05030102010509060703" pitchFamily="18" charset="2"/>
              </a:rPr>
              <a:t>5 230</a:t>
            </a:r>
            <a:endParaRPr lang="fr-FR" sz="7200" dirty="0"/>
          </a:p>
        </p:txBody>
      </p:sp>
    </p:spTree>
    <p:extLst>
      <p:ext uri="{BB962C8B-B14F-4D97-AF65-F5344CB8AC3E}">
        <p14:creationId xmlns:p14="http://schemas.microsoft.com/office/powerpoint/2010/main" val="3392836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164</Words>
  <Application>Microsoft Office PowerPoint</Application>
  <PresentationFormat>Affichage à l'écran (4:3)</PresentationFormat>
  <Paragraphs>51</Paragraphs>
  <Slides>15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15</vt:i4>
      </vt:variant>
    </vt:vector>
  </HeadingPairs>
  <TitlesOfParts>
    <vt:vector size="21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Nomme le nombre et écris le suivant. </vt:lpstr>
      <vt:lpstr>Correction</vt:lpstr>
      <vt:lpstr>Nomme le nombre et écris le suivant. </vt:lpstr>
      <vt:lpstr>Correction</vt:lpstr>
      <vt:lpstr>Nomme le nombre et écris le suivant. </vt:lpstr>
      <vt:lpstr>Correction</vt:lpstr>
      <vt:lpstr>Nomme le nombre et écris le suivant. </vt:lpstr>
      <vt:lpstr>Correction</vt:lpstr>
      <vt:lpstr>Nomme le nombre et écris le suivant. </vt:lpstr>
      <vt:lpstr>Correction</vt:lpstr>
      <vt:lpstr>Nomme le nombre et écris le suivant. </vt:lpstr>
      <vt:lpstr>Correction</vt:lpstr>
      <vt:lpstr>Écris les nombres manquants.</vt:lpstr>
      <vt:lpstr>Correction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32</cp:revision>
  <dcterms:created xsi:type="dcterms:W3CDTF">2023-02-07T14:55:57Z</dcterms:created>
  <dcterms:modified xsi:type="dcterms:W3CDTF">2026-07-25T06:31:33Z</dcterms:modified>
</cp:coreProperties>
</file>