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89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825AE10-62C8-FDCF-158A-B2245ECB26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161069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reproduire une figure sur un quadrillage.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BB032A2-2D07-053B-28C1-230E8E7F44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3849E78D-4F9C-AAC0-9F13-C08DAF815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 la figure.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DEC1B58-F78D-F71C-AF8D-615D06C3D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205" y="1014075"/>
            <a:ext cx="6725589" cy="482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4203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13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figure.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32</cp:revision>
  <dcterms:created xsi:type="dcterms:W3CDTF">2023-02-07T14:55:57Z</dcterms:created>
  <dcterms:modified xsi:type="dcterms:W3CDTF">2026-07-25T16:38:33Z</dcterms:modified>
</cp:coreProperties>
</file>