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6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comparer des nombres.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2015755"/>
          </a:xfrm>
        </p:spPr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r>
              <a:rPr lang="fr-FR" dirty="0"/>
              <a:t>Je compare des nombres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94113"/>
              </p:ext>
            </p:extLst>
          </p:nvPr>
        </p:nvGraphicFramePr>
        <p:xfrm>
          <a:off x="1468927" y="2298153"/>
          <a:ext cx="6386600" cy="4102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330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19330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180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268 … 246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7 910 … 8 002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180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1 210 … 2 100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1 201 … 210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304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4 578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3505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180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7 653 … 6 859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1 763 … 1 459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180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4 133 … 5 000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8 079 … 8 081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574979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574979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574979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574979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574979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527185" y="2546372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527185" y="33788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527185" y="42112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527185" y="50437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527185" y="5876195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78</Words>
  <Application>Microsoft Office PowerPoint</Application>
  <PresentationFormat>Affichage à l'écran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   Je compare des nombres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2026-07-25T06:23:09Z</dcterms:modified>
</cp:coreProperties>
</file>