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302" r:id="rId2"/>
    <p:sldId id="274" r:id="rId3"/>
    <p:sldId id="300" r:id="rId4"/>
    <p:sldId id="297" r:id="rId5"/>
    <p:sldId id="299" r:id="rId6"/>
    <p:sldId id="294" r:id="rId7"/>
    <p:sldId id="296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additifs.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636B3DB-170B-465B-AEF9-61EE6DDD32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2" b="14885"/>
          <a:stretch/>
        </p:blipFill>
        <p:spPr>
          <a:xfrm>
            <a:off x="5498177" y="4287289"/>
            <a:ext cx="3645823" cy="257071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129540" y="1491515"/>
            <a:ext cx="7661909" cy="4802605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643197" y="2042583"/>
            <a:ext cx="6677891" cy="2908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 supermarché, le pâtissier a préparé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350 macarons dont 145 au chocolat et le reste aux fruits.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macarons aux fruits y a-t-il 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6457C7-86D1-429F-09A3-9BA79DEAD843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720CBAC-8435-4AC3-8A2C-90BE45C4481E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7A8987B-1865-3868-4D18-5014EEAB171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une partie des macarons.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E80362-CE34-C96B-FFE0-FEEBFDB0A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CAFD367-FCE4-8D60-3600-729A1AC42E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3F75123-BCBF-447D-C98B-D2CAE6F09F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D44010-3659-7BFF-4069-B7D0A3FA94D8}"/>
              </a:ext>
            </a:extLst>
          </p:cNvPr>
          <p:cNvSpPr/>
          <p:nvPr/>
        </p:nvSpPr>
        <p:spPr>
          <a:xfrm>
            <a:off x="5829021" y="2568817"/>
            <a:ext cx="3314978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350 macarons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6EFCAF-AAFC-8118-5859-EB0E10903839}"/>
              </a:ext>
            </a:extLst>
          </p:cNvPr>
          <p:cNvSpPr/>
          <p:nvPr/>
        </p:nvSpPr>
        <p:spPr>
          <a:xfrm>
            <a:off x="7714925" y="3103714"/>
            <a:ext cx="1429073" cy="53489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fruits 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BC16B2-E26E-9998-9295-8A5096FA5B87}"/>
              </a:ext>
            </a:extLst>
          </p:cNvPr>
          <p:cNvSpPr/>
          <p:nvPr/>
        </p:nvSpPr>
        <p:spPr>
          <a:xfrm>
            <a:off x="5829021" y="3103714"/>
            <a:ext cx="1885905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145 </a:t>
            </a:r>
            <a:r>
              <a:rPr lang="fr-FR" sz="2000" dirty="0"/>
              <a:t>(choco)</a:t>
            </a:r>
            <a:endParaRPr lang="fr-FR" sz="2400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350 − 145 = …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5581139" y="4213600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205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4344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205 macarons aux fruits.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5" grpId="0" animBg="1"/>
      <p:bldP spid="13" grpId="0" animBg="1"/>
      <p:bldP spid="14" grpId="0"/>
      <p:bldP spid="15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14FA8-4ADC-8298-19B0-87D4E5932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0512C4-BE84-6665-03C9-FEA7C63FE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EBE60E1-ACDC-9EE2-371C-791E6D19C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072" y="3429000"/>
            <a:ext cx="4078207" cy="4078207"/>
          </a:xfrm>
          <a:prstGeom prst="rect">
            <a:avLst/>
          </a:prstGeom>
        </p:spPr>
      </p:pic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69AAE481-E350-9E15-E0EE-8EB73301EC99}"/>
              </a:ext>
            </a:extLst>
          </p:cNvPr>
          <p:cNvSpPr/>
          <p:nvPr/>
        </p:nvSpPr>
        <p:spPr>
          <a:xfrm>
            <a:off x="194053" y="1508932"/>
            <a:ext cx="8047333" cy="4846148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3D6E749-95DA-5117-8ED1-71370B550E4A}"/>
              </a:ext>
            </a:extLst>
          </p:cNvPr>
          <p:cNvSpPr txBox="1"/>
          <p:nvPr/>
        </p:nvSpPr>
        <p:spPr>
          <a:xfrm>
            <a:off x="472354" y="2612599"/>
            <a:ext cx="7490730" cy="194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pâtissier a préparé 105 cookies. Il a déjà cuit 33 cookies.</a:t>
            </a:r>
            <a:endParaRPr lang="fr-FR" sz="3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cookies reste-t-il à cuire 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071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25DFC-966D-0DEF-1833-D583100B3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C4350C-F455-C632-0629-DFB91DAD6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46F87C9-CA24-BB12-0387-5B40962ED7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9F524B20-03EC-D566-6CDC-ECE2E69C4DE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E0A7F4CF-4156-9549-A8AB-86F2915C7686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BFF8CA30-F3D1-6E84-E61E-861E07669FAC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7EEE6BCC-C94D-79C5-D2EC-9E5C9B324E7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5FD58F-8A21-8783-3DEC-DC16F6BD5039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une partie des cookies.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B2E4F5A-B919-73B0-BAC3-435C50FFEF56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reste 72 cookies à cuire.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B3366EF-6438-E1FA-8F90-A44A31286A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D3D4C6C-9F75-BDA0-B542-174FA1BCA4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325DB458-2896-AFEA-A907-FA97CB4FCBB6}"/>
              </a:ext>
            </a:extLst>
          </p:cNvPr>
          <p:cNvSpPr txBox="1"/>
          <p:nvPr/>
        </p:nvSpPr>
        <p:spPr>
          <a:xfrm>
            <a:off x="3508499" y="4213600"/>
            <a:ext cx="4614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105 – 33 = 72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AEEC6C0-E315-EA55-D23B-95651CE87C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AFB1F509-0104-0D8B-5D96-9609FF9DB803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7214CD3E-6F30-57F8-5D50-4E25D8BC49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3A425-19DE-9EEC-215F-1E1C3C879C53}"/>
              </a:ext>
            </a:extLst>
          </p:cNvPr>
          <p:cNvSpPr/>
          <p:nvPr/>
        </p:nvSpPr>
        <p:spPr>
          <a:xfrm>
            <a:off x="6102077" y="2620627"/>
            <a:ext cx="2655152" cy="428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/>
              <a:t>105 cookies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E0AFF7-84E0-71FB-B760-D3258DF8B9FB}"/>
              </a:ext>
            </a:extLst>
          </p:cNvPr>
          <p:cNvSpPr/>
          <p:nvPr/>
        </p:nvSpPr>
        <p:spPr>
          <a:xfrm>
            <a:off x="7477737" y="3049056"/>
            <a:ext cx="1279492" cy="42842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Reste ?</a:t>
            </a:r>
            <a:endParaRPr lang="fr-FR" sz="28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3E0C60-87D3-1ABC-8111-ADF0FFBC3EAC}"/>
              </a:ext>
            </a:extLst>
          </p:cNvPr>
          <p:cNvSpPr/>
          <p:nvPr/>
        </p:nvSpPr>
        <p:spPr>
          <a:xfrm>
            <a:off x="6102077" y="3049057"/>
            <a:ext cx="1375659" cy="431754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33 cuits</a:t>
            </a:r>
          </a:p>
        </p:txBody>
      </p:sp>
    </p:spTree>
    <p:extLst>
      <p:ext uri="{BB962C8B-B14F-4D97-AF65-F5344CB8AC3E}">
        <p14:creationId xmlns:p14="http://schemas.microsoft.com/office/powerpoint/2010/main" val="72605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  <p:bldP spid="13" grpId="0" animBg="1"/>
      <p:bldP spid="14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8EC660D-883B-AA8C-5BA5-75CA9D8A4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092" y="2357647"/>
            <a:ext cx="3000235" cy="4500353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192468" y="1387012"/>
            <a:ext cx="8047333" cy="4731848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648390" y="1928578"/>
            <a:ext cx="7135488" cy="3132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L’agricultrice a 104 kilos de tomates: 47 kilos de tomates jaunes et le reste sont des tomates rouges. </a:t>
            </a:r>
            <a:endParaRPr lang="fr-FR" sz="3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kilos de tomates </a:t>
            </a:r>
            <a:r>
              <a:rPr lang="fr-FR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rouges y a-t-il </a:t>
            </a:r>
            <a:r>
              <a:rPr lang="fr-FR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791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une partie des tomates.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</a:t>
            </a:r>
            <a:r>
              <a:rPr lang="fr-FR" sz="3200">
                <a:solidFill>
                  <a:srgbClr val="C00000"/>
                </a:solidFill>
                <a:latin typeface="Cursive standard" pitchFamily="2" charset="0"/>
              </a:rPr>
              <a:t>a 57 </a:t>
            </a:r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kilos de tomates rouges.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BA4FD2-3145-E976-CF23-913A2D27005D}"/>
              </a:ext>
            </a:extLst>
          </p:cNvPr>
          <p:cNvSpPr/>
          <p:nvPr/>
        </p:nvSpPr>
        <p:spPr>
          <a:xfrm>
            <a:off x="6102077" y="2620627"/>
            <a:ext cx="2655152" cy="428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/>
              <a:t>104 kilos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7DCDA2B-B8F2-4C03-B5BB-7019AE3DE120}"/>
              </a:ext>
            </a:extLst>
          </p:cNvPr>
          <p:cNvSpPr/>
          <p:nvPr/>
        </p:nvSpPr>
        <p:spPr>
          <a:xfrm>
            <a:off x="7477737" y="3049056"/>
            <a:ext cx="1279492" cy="42842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Reste ?</a:t>
            </a:r>
            <a:endParaRPr lang="fr-FR" sz="28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0E6C69F-7EE4-08A2-37EF-1A41B178EDF7}"/>
              </a:ext>
            </a:extLst>
          </p:cNvPr>
          <p:cNvSpPr/>
          <p:nvPr/>
        </p:nvSpPr>
        <p:spPr>
          <a:xfrm>
            <a:off x="6102077" y="3049057"/>
            <a:ext cx="1375659" cy="43175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37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8582F7F-2C3F-4383-D0B7-BEAFB3DE4716}"/>
              </a:ext>
            </a:extLst>
          </p:cNvPr>
          <p:cNvSpPr txBox="1"/>
          <p:nvPr/>
        </p:nvSpPr>
        <p:spPr>
          <a:xfrm>
            <a:off x="3508499" y="4213600"/>
            <a:ext cx="4614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104 – 47 = 57</a:t>
            </a:r>
          </a:p>
        </p:txBody>
      </p:sp>
    </p:spTree>
    <p:extLst>
      <p:ext uri="{BB962C8B-B14F-4D97-AF65-F5344CB8AC3E}">
        <p14:creationId xmlns:p14="http://schemas.microsoft.com/office/powerpoint/2010/main" val="411018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5" grpId="0" animBg="1"/>
      <p:bldP spid="13" grpId="0" animBg="1"/>
      <p:bldP spid="14" grpId="0" animBg="1"/>
      <p:bldP spid="2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234</Words>
  <Application>Microsoft Office PowerPoint</Application>
  <PresentationFormat>Affichage à l'écran (4:3)</PresentationFormat>
  <Paragraphs>52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Cherchez la solution au problème :</vt:lpstr>
      <vt:lpstr>Je cherche en suivant les 4 étapes :</vt:lpstr>
      <vt:lpstr>Cherchez la solution au problème :</vt:lpstr>
      <vt:lpstr>Je cherche en suivant les 4 étapes :</vt:lpstr>
      <vt:lpstr>Cherchez la solution au problème :</vt:lpstr>
      <vt:lpstr>Je cherche en suivant les 4 étapes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99</cp:revision>
  <dcterms:created xsi:type="dcterms:W3CDTF">2023-02-07T14:55:57Z</dcterms:created>
  <dcterms:modified xsi:type="dcterms:W3CDTF">2026-07-25T15:56:58Z</dcterms:modified>
</cp:coreProperties>
</file>