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8" r:id="rId4"/>
    <p:sldId id="260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100" d="100"/>
          <a:sy n="100" d="100"/>
        </p:scale>
        <p:origin x="11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0132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424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414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793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6794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1078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5796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709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2640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083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672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F4ECC9-7E85-4125-B1FC-BA909DE533F7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F76702-5621-4D06-B8FB-C57C572C4B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9117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e 77">
            <a:extLst>
              <a:ext uri="{FF2B5EF4-FFF2-40B4-BE49-F238E27FC236}">
                <a16:creationId xmlns:a16="http://schemas.microsoft.com/office/drawing/2014/main" id="{AC94D2DE-3836-C63F-01AE-A06197573321}"/>
              </a:ext>
            </a:extLst>
          </p:cNvPr>
          <p:cNvGrpSpPr/>
          <p:nvPr/>
        </p:nvGrpSpPr>
        <p:grpSpPr>
          <a:xfrm>
            <a:off x="1744911" y="-169321"/>
            <a:ext cx="6179218" cy="4936770"/>
            <a:chOff x="2106880" y="133436"/>
            <a:chExt cx="2709325" cy="2341430"/>
          </a:xfrm>
        </p:grpSpPr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C2C089BF-2AC8-FB1B-3273-E76A3880447C}"/>
                </a:ext>
              </a:extLst>
            </p:cNvPr>
            <p:cNvSpPr txBox="1"/>
            <p:nvPr/>
          </p:nvSpPr>
          <p:spPr>
            <a:xfrm>
              <a:off x="4465894" y="1868544"/>
              <a:ext cx="233031" cy="3390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fr-FR" sz="4400" b="1" dirty="0"/>
            </a:p>
          </p:txBody>
        </p:sp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C7D6C665-CE71-07CA-C6C6-745398241009}"/>
                </a:ext>
              </a:extLst>
            </p:cNvPr>
            <p:cNvGrpSpPr/>
            <p:nvPr/>
          </p:nvGrpSpPr>
          <p:grpSpPr>
            <a:xfrm>
              <a:off x="4060492" y="773928"/>
              <a:ext cx="755713" cy="1692205"/>
              <a:chOff x="4113482" y="665602"/>
              <a:chExt cx="755713" cy="1692205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B72248B-325D-4CB7-F91A-C4D38689DD6E}"/>
                  </a:ext>
                </a:extLst>
              </p:cNvPr>
              <p:cNvSpPr/>
              <p:nvPr/>
            </p:nvSpPr>
            <p:spPr>
              <a:xfrm>
                <a:off x="4113484" y="1614676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8353A4F-5029-B4D2-6E0B-BE4363C1655C}"/>
                  </a:ext>
                </a:extLst>
              </p:cNvPr>
              <p:cNvSpPr/>
              <p:nvPr/>
            </p:nvSpPr>
            <p:spPr>
              <a:xfrm>
                <a:off x="4113482" y="1371992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4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37" name="Parallélogramme 36">
                <a:extLst>
                  <a:ext uri="{FF2B5EF4-FFF2-40B4-BE49-F238E27FC236}">
                    <a16:creationId xmlns:a16="http://schemas.microsoft.com/office/drawing/2014/main" id="{2A8B0BD6-DC9F-2764-136E-87E80D17A960}"/>
                  </a:ext>
                </a:extLst>
              </p:cNvPr>
              <p:cNvSpPr/>
              <p:nvPr/>
            </p:nvSpPr>
            <p:spPr>
              <a:xfrm>
                <a:off x="4118398" y="665602"/>
                <a:ext cx="750797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14D92C39-2ECB-756C-BDDB-45507D1AA434}"/>
                </a:ext>
              </a:extLst>
            </p:cNvPr>
            <p:cNvGrpSpPr/>
            <p:nvPr/>
          </p:nvGrpSpPr>
          <p:grpSpPr>
            <a:xfrm>
              <a:off x="3406461" y="779103"/>
              <a:ext cx="753324" cy="1692220"/>
              <a:chOff x="3478028" y="653531"/>
              <a:chExt cx="753324" cy="169222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A506FDD9-2E70-AEEC-31FC-C1D2FDC462C3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27D6A95-4B14-F44F-CD57-BE0047024787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400" dirty="0">
                    <a:solidFill>
                      <a:schemeClr val="tx1"/>
                    </a:solidFill>
                  </a:rPr>
                  <a:t>10</a:t>
                </a:r>
              </a:p>
            </p:txBody>
          </p:sp>
          <p:sp>
            <p:nvSpPr>
              <p:cNvPr id="40" name="Parallélogramme 39">
                <a:extLst>
                  <a:ext uri="{FF2B5EF4-FFF2-40B4-BE49-F238E27FC236}">
                    <a16:creationId xmlns:a16="http://schemas.microsoft.com/office/drawing/2014/main" id="{BD5142A3-9A5B-EB4C-4F42-22B7339A9966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53324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9AEB9ED5-D1C7-080A-F604-4B4644A7F241}"/>
                </a:ext>
              </a:extLst>
            </p:cNvPr>
            <p:cNvGrpSpPr/>
            <p:nvPr/>
          </p:nvGrpSpPr>
          <p:grpSpPr>
            <a:xfrm>
              <a:off x="2758670" y="782646"/>
              <a:ext cx="754819" cy="1692220"/>
              <a:chOff x="3478028" y="653531"/>
              <a:chExt cx="754819" cy="1692220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FF7FD61F-63C0-B666-80D9-D5D2F8580921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DFE1A0DC-FB64-EEEB-C032-43C4C7224841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400" dirty="0">
                    <a:solidFill>
                      <a:schemeClr val="tx1"/>
                    </a:solidFill>
                  </a:rPr>
                  <a:t>100</a:t>
                </a:r>
              </a:p>
            </p:txBody>
          </p:sp>
          <p:sp>
            <p:nvSpPr>
              <p:cNvPr id="51" name="Parallélogramme 50">
                <a:extLst>
                  <a:ext uri="{FF2B5EF4-FFF2-40B4-BE49-F238E27FC236}">
                    <a16:creationId xmlns:a16="http://schemas.microsoft.com/office/drawing/2014/main" id="{440589CE-3AD0-5F36-BD88-40AFB5E5B295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54819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3568E8A9-D533-6B9E-6274-C267AD54926C}"/>
                </a:ext>
              </a:extLst>
            </p:cNvPr>
            <p:cNvGrpSpPr/>
            <p:nvPr/>
          </p:nvGrpSpPr>
          <p:grpSpPr>
            <a:xfrm>
              <a:off x="2106880" y="779103"/>
              <a:ext cx="750189" cy="1692220"/>
              <a:chOff x="3478028" y="653531"/>
              <a:chExt cx="750189" cy="1692220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E18BBB3-BA2C-773F-4EA7-0B07631F47EA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DC1A8FF-1AF8-74EC-FDBD-362025073E3E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400" dirty="0">
                    <a:solidFill>
                      <a:schemeClr val="tx1"/>
                    </a:solidFill>
                  </a:rPr>
                  <a:t>1 000</a:t>
                </a:r>
              </a:p>
            </p:txBody>
          </p:sp>
          <p:sp>
            <p:nvSpPr>
              <p:cNvPr id="55" name="Parallélogramme 54">
                <a:extLst>
                  <a:ext uri="{FF2B5EF4-FFF2-40B4-BE49-F238E27FC236}">
                    <a16:creationId xmlns:a16="http://schemas.microsoft.com/office/drawing/2014/main" id="{F4D8F093-ADB7-C4D7-4F16-D58B51D358DF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50189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0CC10691-BD89-5A92-1A0F-D28083E2F312}"/>
                </a:ext>
              </a:extLst>
            </p:cNvPr>
            <p:cNvSpPr txBox="1"/>
            <p:nvPr/>
          </p:nvSpPr>
          <p:spPr>
            <a:xfrm rot="17308536">
              <a:off x="3927161" y="66509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unités</a:t>
              </a:r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85C4D080-EC16-EF67-018C-3616899E3F08}"/>
                </a:ext>
              </a:extLst>
            </p:cNvPr>
            <p:cNvSpPr txBox="1"/>
            <p:nvPr/>
          </p:nvSpPr>
          <p:spPr>
            <a:xfrm rot="17268547">
              <a:off x="3233213" y="65538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dizaines</a:t>
              </a:r>
            </a:p>
          </p:txBody>
        </p: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5F9FD789-B1E1-022F-77EE-77D0F9960C01}"/>
                </a:ext>
              </a:extLst>
            </p:cNvPr>
            <p:cNvSpPr txBox="1"/>
            <p:nvPr/>
          </p:nvSpPr>
          <p:spPr>
            <a:xfrm rot="17308030">
              <a:off x="2583039" y="76127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   centaines</a:t>
              </a:r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051A481D-BB25-8035-4E98-879F6FA54A97}"/>
                </a:ext>
              </a:extLst>
            </p:cNvPr>
            <p:cNvSpPr txBox="1"/>
            <p:nvPr/>
          </p:nvSpPr>
          <p:spPr>
            <a:xfrm rot="17344681">
              <a:off x="2084063" y="1058580"/>
              <a:ext cx="729282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/>
                <a:t>milliers</a:t>
              </a:r>
            </a:p>
          </p:txBody>
        </p: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6D023EDC-B8DB-A302-6B71-0EC7CBE6F16A}"/>
              </a:ext>
            </a:extLst>
          </p:cNvPr>
          <p:cNvSpPr/>
          <p:nvPr/>
        </p:nvSpPr>
        <p:spPr>
          <a:xfrm>
            <a:off x="675737" y="5179819"/>
            <a:ext cx="8066314" cy="67219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290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4F18DA0-D8C6-8979-4C44-1DAF45AB9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342066" y="1728708"/>
            <a:ext cx="5534992" cy="340058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337F4F4-1C45-26C7-6238-863E7AE54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306135" y="1796441"/>
            <a:ext cx="5534992" cy="340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319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745688E1-7F3C-3DCE-921E-060CF69D4BD4}"/>
              </a:ext>
            </a:extLst>
          </p:cNvPr>
          <p:cNvGrpSpPr/>
          <p:nvPr/>
        </p:nvGrpSpPr>
        <p:grpSpPr>
          <a:xfrm>
            <a:off x="454472" y="-98070"/>
            <a:ext cx="9138946" cy="4936770"/>
            <a:chOff x="809165" y="133436"/>
            <a:chExt cx="4007040" cy="2341430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BF701D6A-BCAA-0030-BC25-96DEC748BC56}"/>
                </a:ext>
              </a:extLst>
            </p:cNvPr>
            <p:cNvSpPr txBox="1"/>
            <p:nvPr/>
          </p:nvSpPr>
          <p:spPr>
            <a:xfrm>
              <a:off x="4465894" y="1868544"/>
              <a:ext cx="233031" cy="3390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fr-FR" sz="4400" b="1" dirty="0"/>
            </a:p>
          </p:txBody>
        </p:sp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64D086EC-E75E-E14F-D7CC-765B4E2C35B4}"/>
                </a:ext>
              </a:extLst>
            </p:cNvPr>
            <p:cNvGrpSpPr/>
            <p:nvPr/>
          </p:nvGrpSpPr>
          <p:grpSpPr>
            <a:xfrm>
              <a:off x="4060492" y="773928"/>
              <a:ext cx="755713" cy="1692205"/>
              <a:chOff x="4113482" y="665602"/>
              <a:chExt cx="755713" cy="1692205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C7A74F67-EAB2-E447-FFF3-EC8EEA086ADF}"/>
                  </a:ext>
                </a:extLst>
              </p:cNvPr>
              <p:cNvSpPr/>
              <p:nvPr/>
            </p:nvSpPr>
            <p:spPr>
              <a:xfrm>
                <a:off x="4113484" y="1614676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D470FCC9-C462-7196-342C-2DD3760B7185}"/>
                  </a:ext>
                </a:extLst>
              </p:cNvPr>
              <p:cNvSpPr/>
              <p:nvPr/>
            </p:nvSpPr>
            <p:spPr>
              <a:xfrm>
                <a:off x="4113482" y="1371992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33" name="Parallélogramme 32">
                <a:extLst>
                  <a:ext uri="{FF2B5EF4-FFF2-40B4-BE49-F238E27FC236}">
                    <a16:creationId xmlns:a16="http://schemas.microsoft.com/office/drawing/2014/main" id="{92AF7860-7C67-82EA-2CCA-66685189DDC7}"/>
                  </a:ext>
                </a:extLst>
              </p:cNvPr>
              <p:cNvSpPr/>
              <p:nvPr/>
            </p:nvSpPr>
            <p:spPr>
              <a:xfrm>
                <a:off x="4118398" y="665602"/>
                <a:ext cx="750797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202699C4-1CF5-A721-895F-834E3A9B4C8E}"/>
                </a:ext>
              </a:extLst>
            </p:cNvPr>
            <p:cNvGrpSpPr/>
            <p:nvPr/>
          </p:nvGrpSpPr>
          <p:grpSpPr>
            <a:xfrm>
              <a:off x="3406461" y="779103"/>
              <a:ext cx="753324" cy="1692220"/>
              <a:chOff x="3478028" y="653531"/>
              <a:chExt cx="753324" cy="1692220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73013941-6497-94C4-778B-DECD0426E471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A922F7A7-C591-7336-F6F0-D0CE441037CD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</a:t>
                </a:r>
              </a:p>
            </p:txBody>
          </p:sp>
          <p:sp>
            <p:nvSpPr>
              <p:cNvPr id="30" name="Parallélogramme 29">
                <a:extLst>
                  <a:ext uri="{FF2B5EF4-FFF2-40B4-BE49-F238E27FC236}">
                    <a16:creationId xmlns:a16="http://schemas.microsoft.com/office/drawing/2014/main" id="{694B1FE4-9F6F-FA16-3865-244B3014468C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53324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7E5A5C3A-3E6B-7724-F8AE-E191F7CF61C0}"/>
                </a:ext>
              </a:extLst>
            </p:cNvPr>
            <p:cNvGrpSpPr/>
            <p:nvPr/>
          </p:nvGrpSpPr>
          <p:grpSpPr>
            <a:xfrm>
              <a:off x="2758670" y="782646"/>
              <a:ext cx="754819" cy="1692220"/>
              <a:chOff x="3478028" y="653531"/>
              <a:chExt cx="754819" cy="1692220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91A4E0FE-BC47-F2D2-2D8C-D8DB711F169F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7D4D5913-AD6A-3EFA-9FD3-9BD949AA8044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100</a:t>
                </a:r>
              </a:p>
            </p:txBody>
          </p:sp>
          <p:sp>
            <p:nvSpPr>
              <p:cNvPr id="27" name="Parallélogramme 26">
                <a:extLst>
                  <a:ext uri="{FF2B5EF4-FFF2-40B4-BE49-F238E27FC236}">
                    <a16:creationId xmlns:a16="http://schemas.microsoft.com/office/drawing/2014/main" id="{60F2E9FE-02B0-E469-665C-23E1BBDB0048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54819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FDA61BD2-748A-1AFF-AC49-E240FD8FECAD}"/>
                </a:ext>
              </a:extLst>
            </p:cNvPr>
            <p:cNvGrpSpPr/>
            <p:nvPr/>
          </p:nvGrpSpPr>
          <p:grpSpPr>
            <a:xfrm>
              <a:off x="2106880" y="779103"/>
              <a:ext cx="755224" cy="1692220"/>
              <a:chOff x="3478028" y="653531"/>
              <a:chExt cx="755224" cy="16922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BCB2C6A-04CD-025B-2952-348AB75D00AA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85AE8A8-CC6E-2379-9ACB-B2C9AB886200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1 000</a:t>
                </a:r>
              </a:p>
            </p:txBody>
          </p:sp>
          <p:sp>
            <p:nvSpPr>
              <p:cNvPr id="24" name="Parallélogramme 23">
                <a:extLst>
                  <a:ext uri="{FF2B5EF4-FFF2-40B4-BE49-F238E27FC236}">
                    <a16:creationId xmlns:a16="http://schemas.microsoft.com/office/drawing/2014/main" id="{F412FA52-D41B-B691-1A30-576344396FE5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55224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454B1A18-08D3-9561-590E-4A61A3DF9E1E}"/>
                </a:ext>
              </a:extLst>
            </p:cNvPr>
            <p:cNvGrpSpPr/>
            <p:nvPr/>
          </p:nvGrpSpPr>
          <p:grpSpPr>
            <a:xfrm>
              <a:off x="1457471" y="779103"/>
              <a:ext cx="754574" cy="1692220"/>
              <a:chOff x="3478028" y="653531"/>
              <a:chExt cx="754574" cy="1692220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99857C7-208A-A9FF-E0B9-8C81F9454250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0A9C338-3393-4C0F-C76C-8AE696EF957C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10 000</a:t>
                </a:r>
              </a:p>
            </p:txBody>
          </p:sp>
          <p:sp>
            <p:nvSpPr>
              <p:cNvPr id="21" name="Parallélogramme 20">
                <a:extLst>
                  <a:ext uri="{FF2B5EF4-FFF2-40B4-BE49-F238E27FC236}">
                    <a16:creationId xmlns:a16="http://schemas.microsoft.com/office/drawing/2014/main" id="{A76EAD40-E205-2F83-206D-C5CD637FEBC7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54574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02479941-319B-C4B2-6537-3A68EA03C5F3}"/>
                </a:ext>
              </a:extLst>
            </p:cNvPr>
            <p:cNvGrpSpPr/>
            <p:nvPr/>
          </p:nvGrpSpPr>
          <p:grpSpPr>
            <a:xfrm>
              <a:off x="809165" y="781105"/>
              <a:ext cx="754574" cy="1692220"/>
              <a:chOff x="3478028" y="653531"/>
              <a:chExt cx="754574" cy="169222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09D2186-D099-970C-3CBB-13514FD8BC75}"/>
                  </a:ext>
                </a:extLst>
              </p:cNvPr>
              <p:cNvSpPr/>
              <p:nvPr/>
            </p:nvSpPr>
            <p:spPr>
              <a:xfrm>
                <a:off x="3478032" y="1602620"/>
                <a:ext cx="465323" cy="7431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4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87F785F-7E30-D639-195B-64A41C0E7921}"/>
                  </a:ext>
                </a:extLst>
              </p:cNvPr>
              <p:cNvSpPr/>
              <p:nvPr/>
            </p:nvSpPr>
            <p:spPr>
              <a:xfrm>
                <a:off x="3478030" y="1359936"/>
                <a:ext cx="465323" cy="2426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fr-FR" sz="1100" dirty="0">
                    <a:solidFill>
                      <a:schemeClr val="tx1"/>
                    </a:solidFill>
                  </a:rPr>
                  <a:t>100 000</a:t>
                </a:r>
              </a:p>
            </p:txBody>
          </p:sp>
          <p:sp>
            <p:nvSpPr>
              <p:cNvPr id="18" name="Parallélogramme 17">
                <a:extLst>
                  <a:ext uri="{FF2B5EF4-FFF2-40B4-BE49-F238E27FC236}">
                    <a16:creationId xmlns:a16="http://schemas.microsoft.com/office/drawing/2014/main" id="{4E751BB5-5267-7426-FE0C-2FBE23C54B9F}"/>
                  </a:ext>
                </a:extLst>
              </p:cNvPr>
              <p:cNvSpPr/>
              <p:nvPr/>
            </p:nvSpPr>
            <p:spPr>
              <a:xfrm>
                <a:off x="3478028" y="653531"/>
                <a:ext cx="754574" cy="706385"/>
              </a:xfrm>
              <a:prstGeom prst="parallelogram">
                <a:avLst>
                  <a:gd name="adj" fmla="val 44353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0" tIns="0" rIns="0" bIns="0" rtlCol="0" anchor="ctr"/>
              <a:lstStyle/>
              <a:p>
                <a:pPr algn="ctr"/>
                <a:endParaRPr lang="fr-FR" sz="1200" dirty="0"/>
              </a:p>
            </p:txBody>
          </p:sp>
        </p:grp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926F1ED6-032D-358C-D18A-990B011C70A8}"/>
                </a:ext>
              </a:extLst>
            </p:cNvPr>
            <p:cNvSpPr txBox="1"/>
            <p:nvPr/>
          </p:nvSpPr>
          <p:spPr>
            <a:xfrm rot="17308536">
              <a:off x="3927161" y="66509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unités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95994E4A-2D61-4B7D-D750-9E631AF3E619}"/>
                </a:ext>
              </a:extLst>
            </p:cNvPr>
            <p:cNvSpPr txBox="1"/>
            <p:nvPr/>
          </p:nvSpPr>
          <p:spPr>
            <a:xfrm rot="17268547">
              <a:off x="3233213" y="65538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dizaines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38933FB-3674-E667-9388-7467514B3F74}"/>
                </a:ext>
              </a:extLst>
            </p:cNvPr>
            <p:cNvSpPr txBox="1"/>
            <p:nvPr/>
          </p:nvSpPr>
          <p:spPr>
            <a:xfrm rot="17308030">
              <a:off x="2583039" y="761279"/>
              <a:ext cx="1344768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   centaines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7DC5311E-33A6-2EC2-9121-93F395B9A071}"/>
                </a:ext>
              </a:extLst>
            </p:cNvPr>
            <p:cNvSpPr txBox="1"/>
            <p:nvPr/>
          </p:nvSpPr>
          <p:spPr>
            <a:xfrm rot="17344681">
              <a:off x="2084063" y="1058580"/>
              <a:ext cx="729282" cy="30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/>
                <a:t>milliers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DCDD59A8-BF36-5421-629D-F63B592588BC}"/>
                </a:ext>
              </a:extLst>
            </p:cNvPr>
            <p:cNvSpPr txBox="1"/>
            <p:nvPr/>
          </p:nvSpPr>
          <p:spPr>
            <a:xfrm rot="17167196">
              <a:off x="1349395" y="682492"/>
              <a:ext cx="1215971" cy="42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dizaines de </a:t>
              </a:r>
            </a:p>
            <a:p>
              <a:r>
                <a:rPr lang="fr-FR" dirty="0"/>
                <a:t>milliers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53C516C2-1D3D-47A9-454C-B5672CB69C8B}"/>
                </a:ext>
              </a:extLst>
            </p:cNvPr>
            <p:cNvSpPr txBox="1"/>
            <p:nvPr/>
          </p:nvSpPr>
          <p:spPr>
            <a:xfrm rot="17293897">
              <a:off x="743828" y="645783"/>
              <a:ext cx="1215971" cy="42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centaines </a:t>
              </a:r>
            </a:p>
            <a:p>
              <a:r>
                <a:rPr lang="fr-FR" dirty="0"/>
                <a:t>de milliers</a:t>
              </a: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9F47CE41-ED32-521E-E534-F98D41E3B481}"/>
              </a:ext>
            </a:extLst>
          </p:cNvPr>
          <p:cNvSpPr/>
          <p:nvPr/>
        </p:nvSpPr>
        <p:spPr>
          <a:xfrm>
            <a:off x="228600" y="5467350"/>
            <a:ext cx="9347200" cy="9461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643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 35">
            <a:extLst>
              <a:ext uri="{FF2B5EF4-FFF2-40B4-BE49-F238E27FC236}">
                <a16:creationId xmlns:a16="http://schemas.microsoft.com/office/drawing/2014/main" id="{EB5B1D95-3B10-7F54-3727-44A1B94991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581269" y="1862800"/>
            <a:ext cx="5477119" cy="3132399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712A1C9B-B28C-657B-8ADE-43B018520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473331" y="1862800"/>
            <a:ext cx="5477119" cy="313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8241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</Words>
  <Application>Microsoft Office PowerPoint</Application>
  <PresentationFormat>Format A4 (210 x 297 mm)</PresentationFormat>
  <Paragraphs>22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5</cp:revision>
  <dcterms:created xsi:type="dcterms:W3CDTF">2026-07-16T13:34:17Z</dcterms:created>
  <dcterms:modified xsi:type="dcterms:W3CDTF">2026-07-25T06:11:09Z</dcterms:modified>
</cp:coreProperties>
</file>