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32" r:id="rId2"/>
    <p:sldId id="305" r:id="rId3"/>
    <p:sldId id="306" r:id="rId4"/>
    <p:sldId id="313" r:id="rId5"/>
    <p:sldId id="329" r:id="rId6"/>
    <p:sldId id="330" r:id="rId7"/>
    <p:sldId id="33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7812C-B209-79D8-014B-BA1E397F8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03400"/>
            <a:ext cx="9144000" cy="655459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8871AFCA-056C-E8BB-FE92-74A5749F63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22D7A63-7786-2695-491C-E77E2AD9F74D}"/>
              </a:ext>
            </a:extLst>
          </p:cNvPr>
          <p:cNvSpPr txBox="1"/>
          <p:nvPr/>
        </p:nvSpPr>
        <p:spPr>
          <a:xfrm>
            <a:off x="2063750" y="281524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J’apprends à multiplier un nombre par 4.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6CA3439-288D-5AB6-420A-184124DFE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98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F030E-C731-D8E6-13D5-E8D4F20EF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3BF51B-3DF9-317C-A383-C0E037370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Calcule.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EE966ED-1A76-C445-B382-74FAD38450F4}"/>
              </a:ext>
            </a:extLst>
          </p:cNvPr>
          <p:cNvSpPr txBox="1"/>
          <p:nvPr/>
        </p:nvSpPr>
        <p:spPr>
          <a:xfrm>
            <a:off x="2549163" y="1860157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13 × 4 = …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79DEA5EB-E739-BD73-D086-CEBDFC051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709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356EB-6B69-1B95-74F8-4444D9BEE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5F494D-96AD-40D6-BBDC-AA2FD3A4D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D2D61B4-0C67-D8E2-379F-6740A1CFD789}"/>
              </a:ext>
            </a:extLst>
          </p:cNvPr>
          <p:cNvSpPr txBox="1"/>
          <p:nvPr/>
        </p:nvSpPr>
        <p:spPr>
          <a:xfrm>
            <a:off x="2549163" y="1860157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13 × 4 = …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6021223-07E6-5C9C-F215-01BFAC626C42}"/>
              </a:ext>
            </a:extLst>
          </p:cNvPr>
          <p:cNvSpPr/>
          <p:nvPr/>
        </p:nvSpPr>
        <p:spPr>
          <a:xfrm>
            <a:off x="2695865" y="269115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B954FC0-7062-AAF9-420E-D5431B8E897D}"/>
              </a:ext>
            </a:extLst>
          </p:cNvPr>
          <p:cNvSpPr/>
          <p:nvPr/>
        </p:nvSpPr>
        <p:spPr>
          <a:xfrm>
            <a:off x="2692230" y="363617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1D8A49-1D0D-37B2-81DC-0CDDBC7681D3}"/>
              </a:ext>
            </a:extLst>
          </p:cNvPr>
          <p:cNvSpPr/>
          <p:nvPr/>
        </p:nvSpPr>
        <p:spPr>
          <a:xfrm>
            <a:off x="2692230" y="375319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66E445B-AB03-8115-C356-95C7A5180F07}"/>
              </a:ext>
            </a:extLst>
          </p:cNvPr>
          <p:cNvSpPr/>
          <p:nvPr/>
        </p:nvSpPr>
        <p:spPr>
          <a:xfrm>
            <a:off x="2692230" y="387022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F90A274-D001-3977-EF70-790474300B59}"/>
              </a:ext>
            </a:extLst>
          </p:cNvPr>
          <p:cNvSpPr/>
          <p:nvPr/>
        </p:nvSpPr>
        <p:spPr>
          <a:xfrm>
            <a:off x="2838932" y="269115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5C7438D-6010-D89B-34C4-969291EBBE20}"/>
              </a:ext>
            </a:extLst>
          </p:cNvPr>
          <p:cNvSpPr/>
          <p:nvPr/>
        </p:nvSpPr>
        <p:spPr>
          <a:xfrm>
            <a:off x="2835297" y="363617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AE47CA8-B9BB-E43B-ABE7-2D8D4235954F}"/>
              </a:ext>
            </a:extLst>
          </p:cNvPr>
          <p:cNvSpPr/>
          <p:nvPr/>
        </p:nvSpPr>
        <p:spPr>
          <a:xfrm>
            <a:off x="2835297" y="375319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383153F-A4D6-DFBD-FB48-9F54FAFEAAF8}"/>
              </a:ext>
            </a:extLst>
          </p:cNvPr>
          <p:cNvSpPr/>
          <p:nvPr/>
        </p:nvSpPr>
        <p:spPr>
          <a:xfrm>
            <a:off x="2835297" y="387022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BCFF651-8369-DA9E-33F6-60ABB7246365}"/>
              </a:ext>
            </a:extLst>
          </p:cNvPr>
          <p:cNvSpPr/>
          <p:nvPr/>
        </p:nvSpPr>
        <p:spPr>
          <a:xfrm>
            <a:off x="2981999" y="269115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A00CA19-22E4-5CD7-70A6-6C7F7BB6CA75}"/>
              </a:ext>
            </a:extLst>
          </p:cNvPr>
          <p:cNvSpPr/>
          <p:nvPr/>
        </p:nvSpPr>
        <p:spPr>
          <a:xfrm>
            <a:off x="2978364" y="363617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743FF5E-A88F-A76D-5BE3-7F9BA2431577}"/>
              </a:ext>
            </a:extLst>
          </p:cNvPr>
          <p:cNvSpPr/>
          <p:nvPr/>
        </p:nvSpPr>
        <p:spPr>
          <a:xfrm>
            <a:off x="2978364" y="375319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109C46E-2B3A-E48E-ED8B-2C3A7129B537}"/>
              </a:ext>
            </a:extLst>
          </p:cNvPr>
          <p:cNvSpPr/>
          <p:nvPr/>
        </p:nvSpPr>
        <p:spPr>
          <a:xfrm>
            <a:off x="2978364" y="387022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E6BE96D-F28A-CEEB-A308-F807EE8BC5BF}"/>
              </a:ext>
            </a:extLst>
          </p:cNvPr>
          <p:cNvSpPr/>
          <p:nvPr/>
        </p:nvSpPr>
        <p:spPr>
          <a:xfrm>
            <a:off x="3132000" y="269115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038BECA-A007-B326-0F99-1A9582A70241}"/>
              </a:ext>
            </a:extLst>
          </p:cNvPr>
          <p:cNvSpPr/>
          <p:nvPr/>
        </p:nvSpPr>
        <p:spPr>
          <a:xfrm>
            <a:off x="3128365" y="363617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B5E3314-7DBD-2792-656D-50A0B18DF49A}"/>
              </a:ext>
            </a:extLst>
          </p:cNvPr>
          <p:cNvSpPr/>
          <p:nvPr/>
        </p:nvSpPr>
        <p:spPr>
          <a:xfrm>
            <a:off x="3128365" y="375319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0991897-6FA0-3ADC-ED2E-D26C8432563B}"/>
              </a:ext>
            </a:extLst>
          </p:cNvPr>
          <p:cNvSpPr/>
          <p:nvPr/>
        </p:nvSpPr>
        <p:spPr>
          <a:xfrm>
            <a:off x="3128365" y="387022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B316BB3F-4970-2011-ED17-C8277C824CED}"/>
              </a:ext>
            </a:extLst>
          </p:cNvPr>
          <p:cNvSpPr txBox="1"/>
          <p:nvPr/>
        </p:nvSpPr>
        <p:spPr>
          <a:xfrm>
            <a:off x="2390413" y="4166847"/>
            <a:ext cx="174343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rgbClr val="00B050"/>
                </a:solidFill>
              </a:rPr>
              <a:t>13 × 2</a:t>
            </a:r>
          </a:p>
        </p:txBody>
      </p:sp>
      <p:sp>
        <p:nvSpPr>
          <p:cNvPr id="40" name="Rectangle : coins arrondis 39">
            <a:extLst>
              <a:ext uri="{FF2B5EF4-FFF2-40B4-BE49-F238E27FC236}">
                <a16:creationId xmlns:a16="http://schemas.microsoft.com/office/drawing/2014/main" id="{4C5BD620-5EE7-1E73-2FEC-DEC15F15141C}"/>
              </a:ext>
            </a:extLst>
          </p:cNvPr>
          <p:cNvSpPr/>
          <p:nvPr/>
        </p:nvSpPr>
        <p:spPr>
          <a:xfrm>
            <a:off x="2652712" y="2584608"/>
            <a:ext cx="306167" cy="148018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2AAF443-9D42-2189-FC97-425DCED627B4}"/>
              </a:ext>
            </a:extLst>
          </p:cNvPr>
          <p:cNvSpPr txBox="1"/>
          <p:nvPr/>
        </p:nvSpPr>
        <p:spPr>
          <a:xfrm>
            <a:off x="4610087" y="1860156"/>
            <a:ext cx="3965846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13 × 2 × 2 = 52 </a:t>
            </a:r>
          </a:p>
        </p:txBody>
      </p:sp>
      <p:sp>
        <p:nvSpPr>
          <p:cNvPr id="43" name="Espace réservé du texte 42">
            <a:extLst>
              <a:ext uri="{FF2B5EF4-FFF2-40B4-BE49-F238E27FC236}">
                <a16:creationId xmlns:a16="http://schemas.microsoft.com/office/drawing/2014/main" id="{B6BA72E5-70F2-6BA3-1AC2-A3DFB0DC07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962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0737E-86D4-026F-D961-158DA1023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B68387-6B8C-9177-A224-AE245274D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Apprends la stratégie.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B11FCB4-C095-AF26-5D32-118670008C77}"/>
              </a:ext>
            </a:extLst>
          </p:cNvPr>
          <p:cNvSpPr txBox="1"/>
          <p:nvPr/>
        </p:nvSpPr>
        <p:spPr>
          <a:xfrm>
            <a:off x="588736" y="1641173"/>
            <a:ext cx="76027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13 × 4 = …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1E967FB-A68D-75C5-4975-F7F2B1803DD9}"/>
              </a:ext>
            </a:extLst>
          </p:cNvPr>
          <p:cNvSpPr txBox="1"/>
          <p:nvPr/>
        </p:nvSpPr>
        <p:spPr>
          <a:xfrm>
            <a:off x="537936" y="3012773"/>
            <a:ext cx="760276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Multiplier un nombre par 4 c’est faire le </a:t>
            </a:r>
            <a:r>
              <a:rPr lang="fr-FR" sz="3200" b="1" dirty="0">
                <a:solidFill>
                  <a:srgbClr val="C00000"/>
                </a:solidFill>
              </a:rPr>
              <a:t>double du double</a:t>
            </a:r>
            <a:r>
              <a:rPr lang="fr-FR" sz="3200" dirty="0"/>
              <a:t>.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243861FC-0399-885C-639E-F1A2782950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248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9457B-93B0-08E9-85DC-6F7DE5312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7BD778-9AAC-4CD2-D85A-73B7EB623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Exemples :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2C9BEE7-8A01-634F-B7DC-81A529DDB6D2}"/>
              </a:ext>
            </a:extLst>
          </p:cNvPr>
          <p:cNvSpPr txBox="1"/>
          <p:nvPr/>
        </p:nvSpPr>
        <p:spPr>
          <a:xfrm>
            <a:off x="479063" y="1237857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15 × 4 =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BC8B3BB-B23F-5DEC-B619-5AC1532D9F6D}"/>
              </a:ext>
            </a:extLst>
          </p:cNvPr>
          <p:cNvSpPr txBox="1"/>
          <p:nvPr/>
        </p:nvSpPr>
        <p:spPr>
          <a:xfrm>
            <a:off x="566240" y="2196707"/>
            <a:ext cx="39658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15 × 2 = 30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AFC6333-B001-02F6-DCF3-843AB8014DB1}"/>
              </a:ext>
            </a:extLst>
          </p:cNvPr>
          <p:cNvSpPr txBox="1"/>
          <p:nvPr/>
        </p:nvSpPr>
        <p:spPr>
          <a:xfrm>
            <a:off x="479063" y="2678503"/>
            <a:ext cx="39658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30 × 2 = 60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73A0F82-ED48-C2B5-53D5-51AFAA6F5B58}"/>
              </a:ext>
            </a:extLst>
          </p:cNvPr>
          <p:cNvSpPr txBox="1"/>
          <p:nvPr/>
        </p:nvSpPr>
        <p:spPr>
          <a:xfrm>
            <a:off x="2580822" y="1237857"/>
            <a:ext cx="93708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60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3C91D62-C04E-F5A5-E5E6-19A3855A97E8}"/>
              </a:ext>
            </a:extLst>
          </p:cNvPr>
          <p:cNvSpPr txBox="1"/>
          <p:nvPr/>
        </p:nvSpPr>
        <p:spPr>
          <a:xfrm>
            <a:off x="5032013" y="1237857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25 × 4 = …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A9FC106-E92A-7871-D7D0-E3DD85FDCFB2}"/>
              </a:ext>
            </a:extLst>
          </p:cNvPr>
          <p:cNvSpPr txBox="1"/>
          <p:nvPr/>
        </p:nvSpPr>
        <p:spPr>
          <a:xfrm>
            <a:off x="5119190" y="2196707"/>
            <a:ext cx="39658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25 × 2 = 50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56B2782-97FC-3781-C4F6-42A107AAD39F}"/>
              </a:ext>
            </a:extLst>
          </p:cNvPr>
          <p:cNvSpPr txBox="1"/>
          <p:nvPr/>
        </p:nvSpPr>
        <p:spPr>
          <a:xfrm>
            <a:off x="5032013" y="2678503"/>
            <a:ext cx="39658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50 × 2 = 100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DE6CC86-DF72-7DF0-3C34-92BE67579A41}"/>
              </a:ext>
            </a:extLst>
          </p:cNvPr>
          <p:cNvSpPr txBox="1"/>
          <p:nvPr/>
        </p:nvSpPr>
        <p:spPr>
          <a:xfrm>
            <a:off x="7133772" y="1237857"/>
            <a:ext cx="1443988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100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B2084D52-D3FD-D1FC-4A2D-88C08840DA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24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C5CA8-985F-CFAF-11E2-35238B6B2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42C91-CDF1-F228-3665-5066BEA45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 dans ton cahier.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0A4BE7B-FE96-6576-0990-ACA4E980F507}"/>
              </a:ext>
            </a:extLst>
          </p:cNvPr>
          <p:cNvSpPr txBox="1"/>
          <p:nvPr/>
        </p:nvSpPr>
        <p:spPr>
          <a:xfrm>
            <a:off x="606154" y="1542657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12 × 4 = 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4BCC1D9-0E5B-2808-56C7-74908602DB11}"/>
              </a:ext>
            </a:extLst>
          </p:cNvPr>
          <p:cNvSpPr txBox="1"/>
          <p:nvPr/>
        </p:nvSpPr>
        <p:spPr>
          <a:xfrm>
            <a:off x="588736" y="2598003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24 × 4 =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A5444D0-3CDD-4433-565F-CB656DEFE640}"/>
              </a:ext>
            </a:extLst>
          </p:cNvPr>
          <p:cNvSpPr txBox="1"/>
          <p:nvPr/>
        </p:nvSpPr>
        <p:spPr>
          <a:xfrm>
            <a:off x="606154" y="3753703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50 × 4 =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9CA85A3-F1A5-701D-60F6-AA69F833F108}"/>
              </a:ext>
            </a:extLst>
          </p:cNvPr>
          <p:cNvSpPr txBox="1"/>
          <p:nvPr/>
        </p:nvSpPr>
        <p:spPr>
          <a:xfrm>
            <a:off x="606154" y="4909403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70 × 4 = …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6E1C018-7B23-27FE-84CE-F50F533289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7902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917C9-A2CF-CCB7-6868-B060967C4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00D1BA-2EC5-C1B8-8A78-88991C9DF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5D3E25F-9D6F-464C-665F-463F9B71B45C}"/>
              </a:ext>
            </a:extLst>
          </p:cNvPr>
          <p:cNvSpPr txBox="1"/>
          <p:nvPr/>
        </p:nvSpPr>
        <p:spPr>
          <a:xfrm>
            <a:off x="606154" y="1542657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12 × 4 = 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0279966-091B-9A0E-E73D-4DFE7B56F5B1}"/>
              </a:ext>
            </a:extLst>
          </p:cNvPr>
          <p:cNvSpPr txBox="1"/>
          <p:nvPr/>
        </p:nvSpPr>
        <p:spPr>
          <a:xfrm>
            <a:off x="588736" y="2598003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24 × 4 =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FFF4B1F-883D-3E26-0C6F-C09714A92B9D}"/>
              </a:ext>
            </a:extLst>
          </p:cNvPr>
          <p:cNvSpPr txBox="1"/>
          <p:nvPr/>
        </p:nvSpPr>
        <p:spPr>
          <a:xfrm>
            <a:off x="606154" y="3753703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50 × 4 =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0AD3BF2-C2B4-F4E2-F65F-92BF288F84C1}"/>
              </a:ext>
            </a:extLst>
          </p:cNvPr>
          <p:cNvSpPr txBox="1"/>
          <p:nvPr/>
        </p:nvSpPr>
        <p:spPr>
          <a:xfrm>
            <a:off x="606154" y="4909403"/>
            <a:ext cx="3965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/>
              <a:t>70 × 4 = …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113166B-59D2-6211-AAA0-89A030881309}"/>
              </a:ext>
            </a:extLst>
          </p:cNvPr>
          <p:cNvSpPr txBox="1"/>
          <p:nvPr/>
        </p:nvSpPr>
        <p:spPr>
          <a:xfrm>
            <a:off x="2705100" y="1533098"/>
            <a:ext cx="264795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12 × 2 × 2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9CADED8-955D-5F81-5E21-C9E75857B2CB}"/>
              </a:ext>
            </a:extLst>
          </p:cNvPr>
          <p:cNvSpPr txBox="1"/>
          <p:nvPr/>
        </p:nvSpPr>
        <p:spPr>
          <a:xfrm>
            <a:off x="5257800" y="1542657"/>
            <a:ext cx="23431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= 24 × 2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F0DEA99-DF4E-5B7A-2103-DDC7644097C8}"/>
              </a:ext>
            </a:extLst>
          </p:cNvPr>
          <p:cNvSpPr txBox="1"/>
          <p:nvPr/>
        </p:nvSpPr>
        <p:spPr>
          <a:xfrm>
            <a:off x="7348375" y="1533097"/>
            <a:ext cx="14097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= 48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72D2646-F347-F3D9-963D-4CD8D906FCF3}"/>
              </a:ext>
            </a:extLst>
          </p:cNvPr>
          <p:cNvSpPr txBox="1"/>
          <p:nvPr/>
        </p:nvSpPr>
        <p:spPr>
          <a:xfrm>
            <a:off x="2705100" y="2633840"/>
            <a:ext cx="264795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24 × 2 × 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360B437-2717-3376-4429-CDE096FA8A0A}"/>
              </a:ext>
            </a:extLst>
          </p:cNvPr>
          <p:cNvSpPr txBox="1"/>
          <p:nvPr/>
        </p:nvSpPr>
        <p:spPr>
          <a:xfrm>
            <a:off x="5257800" y="2643399"/>
            <a:ext cx="23431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= 48 × 2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A3438E4-86A7-488C-71E4-6FA3FC83590E}"/>
              </a:ext>
            </a:extLst>
          </p:cNvPr>
          <p:cNvSpPr txBox="1"/>
          <p:nvPr/>
        </p:nvSpPr>
        <p:spPr>
          <a:xfrm>
            <a:off x="7348375" y="2633839"/>
            <a:ext cx="14097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= 96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88D17C0-D841-4D6B-4483-F5E8C7D9AC5E}"/>
              </a:ext>
            </a:extLst>
          </p:cNvPr>
          <p:cNvSpPr txBox="1"/>
          <p:nvPr/>
        </p:nvSpPr>
        <p:spPr>
          <a:xfrm>
            <a:off x="2705100" y="3789539"/>
            <a:ext cx="264795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50 × 2 × 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E677452-50E8-E20D-9C22-5351C149D70C}"/>
              </a:ext>
            </a:extLst>
          </p:cNvPr>
          <p:cNvSpPr txBox="1"/>
          <p:nvPr/>
        </p:nvSpPr>
        <p:spPr>
          <a:xfrm>
            <a:off x="5257799" y="3799098"/>
            <a:ext cx="25622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= 100 × 2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C2F892A-3362-4F71-C63C-2CAC373A704E}"/>
              </a:ext>
            </a:extLst>
          </p:cNvPr>
          <p:cNvSpPr txBox="1"/>
          <p:nvPr/>
        </p:nvSpPr>
        <p:spPr>
          <a:xfrm>
            <a:off x="7630011" y="3771620"/>
            <a:ext cx="16908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= 200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2D7352B-A7E1-0EB2-91CA-8B04AFECAE92}"/>
              </a:ext>
            </a:extLst>
          </p:cNvPr>
          <p:cNvSpPr txBox="1"/>
          <p:nvPr/>
        </p:nvSpPr>
        <p:spPr>
          <a:xfrm>
            <a:off x="2705100" y="4899842"/>
            <a:ext cx="264795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70 × 2 × 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54C1433-3AB9-1E81-3313-6DC24FF59B0F}"/>
              </a:ext>
            </a:extLst>
          </p:cNvPr>
          <p:cNvSpPr txBox="1"/>
          <p:nvPr/>
        </p:nvSpPr>
        <p:spPr>
          <a:xfrm>
            <a:off x="5195888" y="4884913"/>
            <a:ext cx="25622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= 140 × 2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78F93E7-95D0-2ABA-AD04-F93568E790D2}"/>
              </a:ext>
            </a:extLst>
          </p:cNvPr>
          <p:cNvSpPr txBox="1"/>
          <p:nvPr/>
        </p:nvSpPr>
        <p:spPr>
          <a:xfrm>
            <a:off x="7600950" y="4888201"/>
            <a:ext cx="16908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</a:rPr>
              <a:t>= 280</a:t>
            </a:r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FE5A4758-4018-8938-5B05-8A05B851A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588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6" grpId="0"/>
      <p:bldP spid="1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178</Words>
  <Application>Microsoft Office PowerPoint</Application>
  <PresentationFormat>Affichage à l'écran (4:3)</PresentationFormat>
  <Paragraphs>42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Calcule.</vt:lpstr>
      <vt:lpstr>Correction</vt:lpstr>
      <vt:lpstr>Apprends la stratégie.</vt:lpstr>
      <vt:lpstr>Exemples :</vt:lpstr>
      <vt:lpstr>Recopie et calcule dans ton cahier.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38</cp:revision>
  <dcterms:created xsi:type="dcterms:W3CDTF">2023-02-07T14:55:57Z</dcterms:created>
  <dcterms:modified xsi:type="dcterms:W3CDTF">2026-07-25T16:34:44Z</dcterms:modified>
</cp:coreProperties>
</file>