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" y="7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>
                  <a:solidFill>
                    <a:schemeClr val="bg1"/>
                  </a:solidFill>
                </a:rPr>
                <a:t>Je </a:t>
              </a:r>
              <a:r>
                <a:rPr lang="fr-FR" sz="3200" b="1" dirty="0">
                  <a:solidFill>
                    <a:schemeClr val="bg1"/>
                  </a:solidFill>
                </a:rPr>
                <a:t>sais lire un nombre et écrire </a:t>
              </a:r>
              <a:r>
                <a:rPr lang="fr-FR" sz="3200" b="1">
                  <a:solidFill>
                    <a:schemeClr val="bg1"/>
                  </a:solidFill>
                </a:rPr>
                <a:t>son précédent.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2834640" y="2490281"/>
            <a:ext cx="2649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6 700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2834640" y="2490281"/>
            <a:ext cx="2649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ym typeface="Webdings" panose="05030102010509060703" pitchFamily="18" charset="2"/>
              </a:rPr>
              <a:t>6 700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F784C6F-9035-E3F8-13F9-D9ED551ED36D}"/>
              </a:ext>
            </a:extLst>
          </p:cNvPr>
          <p:cNvSpPr txBox="1"/>
          <p:nvPr/>
        </p:nvSpPr>
        <p:spPr>
          <a:xfrm>
            <a:off x="966749" y="2490280"/>
            <a:ext cx="2349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6 699 -</a:t>
            </a:r>
            <a:endParaRPr lang="fr-FR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560320" y="2490281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8 999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2560320" y="2490281"/>
            <a:ext cx="2912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8 999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DD282D-B162-9EE1-1244-3495FC9B5301}"/>
              </a:ext>
            </a:extLst>
          </p:cNvPr>
          <p:cNvSpPr txBox="1"/>
          <p:nvPr/>
        </p:nvSpPr>
        <p:spPr>
          <a:xfrm>
            <a:off x="646709" y="2490280"/>
            <a:ext cx="2349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8 998 -</a:t>
            </a:r>
            <a:endParaRPr lang="fr-F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0" y="3044279"/>
            <a:ext cx="93103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spc="160" dirty="0">
                <a:sym typeface="Webdings" panose="05030102010509060703" pitchFamily="18" charset="2"/>
              </a:rPr>
              <a:t>…  - 5 600 – 5 700 – 5 800 -  …   -  …</a:t>
            </a:r>
            <a:endParaRPr lang="fr-FR" sz="44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D8BC3702-7538-144B-E0EF-53D37B2A754B}"/>
              </a:ext>
            </a:extLst>
          </p:cNvPr>
          <p:cNvSpPr txBox="1"/>
          <p:nvPr/>
        </p:nvSpPr>
        <p:spPr>
          <a:xfrm>
            <a:off x="-552244" y="3055454"/>
            <a:ext cx="9310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spc="160" dirty="0">
                <a:sym typeface="Webdings" panose="05030102010509060703" pitchFamily="18" charset="2"/>
              </a:rPr>
              <a:t>…  - 5600 - 5700 - 5800 -  …   -  …</a:t>
            </a:r>
            <a:endParaRPr lang="fr-FR" sz="3600" spc="16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110127" y="3032961"/>
            <a:ext cx="114880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5500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904412" y="3105834"/>
            <a:ext cx="114880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5900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7053218" y="3090930"/>
            <a:ext cx="1210804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6000</a:t>
            </a:r>
            <a:endParaRPr lang="fr-FR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247193" y="2319648"/>
            <a:ext cx="256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5 250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1278081" y="2319648"/>
            <a:ext cx="2349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5 249 -</a:t>
            </a:r>
            <a:endParaRPr lang="fr-FR" sz="6000" dirty="0">
              <a:solidFill>
                <a:srgbClr val="C0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D6C089-3214-CD53-789F-33FB85E940AF}"/>
              </a:ext>
            </a:extLst>
          </p:cNvPr>
          <p:cNvSpPr txBox="1"/>
          <p:nvPr/>
        </p:nvSpPr>
        <p:spPr>
          <a:xfrm>
            <a:off x="3247193" y="2319648"/>
            <a:ext cx="256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5 250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450014" y="2312028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2 071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4F9C579-D206-AEB6-AF54-651D0DF34D4C}"/>
              </a:ext>
            </a:extLst>
          </p:cNvPr>
          <p:cNvSpPr txBox="1"/>
          <p:nvPr/>
        </p:nvSpPr>
        <p:spPr>
          <a:xfrm>
            <a:off x="3450014" y="2312028"/>
            <a:ext cx="2478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2 071</a:t>
            </a:r>
            <a:endParaRPr lang="fr-FR" sz="116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B5A8126-056A-E134-C66C-C0A7AEDA7744}"/>
              </a:ext>
            </a:extLst>
          </p:cNvPr>
          <p:cNvSpPr txBox="1"/>
          <p:nvPr/>
        </p:nvSpPr>
        <p:spPr>
          <a:xfrm>
            <a:off x="1523009" y="2312027"/>
            <a:ext cx="2349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2 070 -</a:t>
            </a:r>
            <a:endParaRPr lang="fr-F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2985194" y="2490281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3 303</a:t>
            </a:r>
            <a:endParaRPr lang="fr-FR" sz="11600" dirty="0"/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2985194" y="2490281"/>
            <a:ext cx="2470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3 303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E116ADE-9F30-C562-4242-6C8D3DDDF6FC}"/>
              </a:ext>
            </a:extLst>
          </p:cNvPr>
          <p:cNvSpPr txBox="1"/>
          <p:nvPr/>
        </p:nvSpPr>
        <p:spPr>
          <a:xfrm>
            <a:off x="1150718" y="2397948"/>
            <a:ext cx="2349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3 302</a:t>
            </a:r>
            <a:r>
              <a:rPr lang="fr-FR" sz="6600" b="1" dirty="0">
                <a:solidFill>
                  <a:srgbClr val="C00000"/>
                </a:solidFill>
                <a:sym typeface="Webdings" panose="05030102010509060703" pitchFamily="18" charset="2"/>
              </a:rPr>
              <a:t> </a:t>
            </a:r>
            <a:r>
              <a:rPr lang="fr-FR" sz="6000" b="1" dirty="0">
                <a:solidFill>
                  <a:srgbClr val="C00000"/>
                </a:solidFill>
                <a:sym typeface="Webdings" panose="05030102010509060703" pitchFamily="18" charset="2"/>
              </a:rPr>
              <a:t>-</a:t>
            </a:r>
            <a:endParaRPr lang="fr-FR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précédent.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712720" y="2490281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5 940</a:t>
            </a:r>
            <a:endParaRPr lang="fr-FR" sz="8800" dirty="0"/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2712720" y="2490281"/>
            <a:ext cx="275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ym typeface="Webdings" panose="05030102010509060703" pitchFamily="18" charset="2"/>
              </a:rPr>
              <a:t>5 940</a:t>
            </a:r>
            <a:endParaRPr lang="fr-FR" sz="11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E4525D5-3FB0-8480-59EA-35D828E9F718}"/>
              </a:ext>
            </a:extLst>
          </p:cNvPr>
          <p:cNvSpPr txBox="1"/>
          <p:nvPr/>
        </p:nvSpPr>
        <p:spPr>
          <a:xfrm>
            <a:off x="900346" y="2496812"/>
            <a:ext cx="2349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C00000"/>
                </a:solidFill>
                <a:sym typeface="Webdings" panose="05030102010509060703" pitchFamily="18" charset="2"/>
              </a:rPr>
              <a:t>5 939 -</a:t>
            </a:r>
            <a:endParaRPr lang="fr-FR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152</Words>
  <Application>Microsoft Office PowerPoint</Application>
  <PresentationFormat>Affichage à l'écran 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nombre et écris le précédent.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36</cp:revision>
  <dcterms:created xsi:type="dcterms:W3CDTF">2023-02-07T14:55:57Z</dcterms:created>
  <dcterms:modified xsi:type="dcterms:W3CDTF">2026-07-25T15:54:31Z</dcterms:modified>
</cp:coreProperties>
</file>