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274" r:id="rId3"/>
    <p:sldId id="300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27432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multiplicatifs.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5498177" y="4287289"/>
            <a:ext cx="3645823" cy="257071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29541" y="1491515"/>
            <a:ext cx="7490460" cy="4802605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742257" y="2431203"/>
            <a:ext cx="6130983" cy="2381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Dans la vitrine, il y a 120 macarons.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vendeuse veut les ranger en boites de 10.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boites peut-elle faire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parts que je peux faire.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2423439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120 macarons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079050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435206" y="423004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120 : 10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196838" y="4259646"/>
            <a:ext cx="75438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Elle peut faire 10 boites.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8DEF6E7-00FF-68C2-D8FD-FCE8C61B9DF4}"/>
              </a:ext>
            </a:extLst>
          </p:cNvPr>
          <p:cNvSpPr/>
          <p:nvPr/>
        </p:nvSpPr>
        <p:spPr>
          <a:xfrm>
            <a:off x="7513041" y="3087710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97632C-5675-8F14-3FF2-712CF7EC0973}"/>
              </a:ext>
            </a:extLst>
          </p:cNvPr>
          <p:cNvSpPr/>
          <p:nvPr/>
        </p:nvSpPr>
        <p:spPr>
          <a:xfrm>
            <a:off x="6667081" y="3103714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96E28088-EBF3-AB19-CF85-62A1486E3806}"/>
              </a:ext>
            </a:extLst>
          </p:cNvPr>
          <p:cNvSpPr/>
          <p:nvPr/>
        </p:nvSpPr>
        <p:spPr>
          <a:xfrm rot="5400000">
            <a:off x="6901897" y="2719554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4E7EC1-11AD-FEBE-DD22-D98CB324AF21}"/>
              </a:ext>
            </a:extLst>
          </p:cNvPr>
          <p:cNvSpPr/>
          <p:nvPr/>
        </p:nvSpPr>
        <p:spPr>
          <a:xfrm>
            <a:off x="6003689" y="3902231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13" grpId="0" animBg="1"/>
      <p:bldP spid="14" grpId="0"/>
      <p:bldP spid="15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72" y="3429000"/>
            <a:ext cx="4078207" cy="4078207"/>
          </a:xfrm>
          <a:prstGeom prst="rect">
            <a:avLst/>
          </a:prstGeom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69AAE481-E350-9E15-E0EE-8EB73301EC99}"/>
              </a:ext>
            </a:extLst>
          </p:cNvPr>
          <p:cNvSpPr/>
          <p:nvPr/>
        </p:nvSpPr>
        <p:spPr>
          <a:xfrm>
            <a:off x="194053" y="1508932"/>
            <a:ext cx="8047333" cy="484614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472354" y="2612599"/>
            <a:ext cx="7490730" cy="194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préparé 72 cookies. Il les vend par paquets de 8.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</a:t>
            </a: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paquets y a-t-il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paquets.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9 paquets.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435206" y="422038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72 : 8 = 9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10447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44A217-E692-A4A4-E29C-2217C2E2C09E}"/>
              </a:ext>
            </a:extLst>
          </p:cNvPr>
          <p:cNvSpPr/>
          <p:nvPr/>
        </p:nvSpPr>
        <p:spPr>
          <a:xfrm>
            <a:off x="6198923" y="2545532"/>
            <a:ext cx="2423439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72 cookies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5C3F93-2F15-D032-4986-CD5999981F4B}"/>
              </a:ext>
            </a:extLst>
          </p:cNvPr>
          <p:cNvSpPr/>
          <p:nvPr/>
        </p:nvSpPr>
        <p:spPr>
          <a:xfrm>
            <a:off x="6198923" y="3055765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6751D1-6CE5-C2D0-0DBA-F05BC445AF4F}"/>
              </a:ext>
            </a:extLst>
          </p:cNvPr>
          <p:cNvSpPr/>
          <p:nvPr/>
        </p:nvSpPr>
        <p:spPr>
          <a:xfrm>
            <a:off x="7882943" y="3064425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859BF1-EE36-2D54-BE60-A728F856D34C}"/>
              </a:ext>
            </a:extLst>
          </p:cNvPr>
          <p:cNvSpPr/>
          <p:nvPr/>
        </p:nvSpPr>
        <p:spPr>
          <a:xfrm>
            <a:off x="7036983" y="3080429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2" name="Accolade fermante 21">
            <a:extLst>
              <a:ext uri="{FF2B5EF4-FFF2-40B4-BE49-F238E27FC236}">
                <a16:creationId xmlns:a16="http://schemas.microsoft.com/office/drawing/2014/main" id="{0FA6FCDF-3EBC-3089-AB37-9B909F2DC196}"/>
              </a:ext>
            </a:extLst>
          </p:cNvPr>
          <p:cNvSpPr/>
          <p:nvPr/>
        </p:nvSpPr>
        <p:spPr>
          <a:xfrm rot="5400000">
            <a:off x="7271799" y="2696269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8013DF-E582-2BF7-8C66-E3906CFDA5A1}"/>
              </a:ext>
            </a:extLst>
          </p:cNvPr>
          <p:cNvSpPr/>
          <p:nvPr/>
        </p:nvSpPr>
        <p:spPr>
          <a:xfrm>
            <a:off x="6373591" y="3878946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5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092" y="2357647"/>
            <a:ext cx="3000235" cy="450035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92468" y="1387012"/>
            <a:ext cx="8047333" cy="517380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648390" y="1928578"/>
            <a:ext cx="7135488" cy="323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récolté 35 kilos de tomates rouges, 29 kilos de tomates jaunes.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Elle les vend par cageots de 8 kg.</a:t>
            </a:r>
            <a:endParaRPr lang="fr-FR" sz="3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cageots cela fait-il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</a:t>
            </a:r>
            <a:r>
              <a:rPr lang="fr-FR" sz="3200">
                <a:solidFill>
                  <a:srgbClr val="C00000"/>
                </a:solidFill>
              </a:rPr>
              <a:t>de cageots. 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8 cageots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98923" y="2638421"/>
            <a:ext cx="2423439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/>
              <a:t>35 + 29</a:t>
            </a:r>
            <a:endParaRPr lang="fr-FR" sz="20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13583" y="3921557"/>
            <a:ext cx="4614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35 + 29 = 64</a:t>
            </a:r>
          </a:p>
          <a:p>
            <a:r>
              <a:rPr lang="fr-FR" sz="3200" dirty="0">
                <a:solidFill>
                  <a:srgbClr val="C00000"/>
                </a:solidFill>
              </a:rPr>
              <a:t>64 : 8 = 8</a:t>
            </a:r>
          </a:p>
          <a:p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6A8AB8-AF55-C2D9-285F-2CF721D00F5E}"/>
              </a:ext>
            </a:extLst>
          </p:cNvPr>
          <p:cNvSpPr/>
          <p:nvPr/>
        </p:nvSpPr>
        <p:spPr>
          <a:xfrm>
            <a:off x="6198923" y="3055765"/>
            <a:ext cx="739419" cy="539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7757AB-AB1B-0DEE-3EB8-A9348AD55B32}"/>
              </a:ext>
            </a:extLst>
          </p:cNvPr>
          <p:cNvSpPr/>
          <p:nvPr/>
        </p:nvSpPr>
        <p:spPr>
          <a:xfrm>
            <a:off x="7882943" y="3064425"/>
            <a:ext cx="739419" cy="539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DCDA44-D58F-ED83-3A89-FA40F03372EF}"/>
              </a:ext>
            </a:extLst>
          </p:cNvPr>
          <p:cNvSpPr/>
          <p:nvPr/>
        </p:nvSpPr>
        <p:spPr>
          <a:xfrm>
            <a:off x="7036983" y="3080429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9" name="Accolade fermante 18">
            <a:extLst>
              <a:ext uri="{FF2B5EF4-FFF2-40B4-BE49-F238E27FC236}">
                <a16:creationId xmlns:a16="http://schemas.microsoft.com/office/drawing/2014/main" id="{4074C518-790B-B6DA-EF5F-E8A52BC12904}"/>
              </a:ext>
            </a:extLst>
          </p:cNvPr>
          <p:cNvSpPr/>
          <p:nvPr/>
        </p:nvSpPr>
        <p:spPr>
          <a:xfrm rot="5400000">
            <a:off x="7271799" y="2696269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6FC8F98-9ECB-F9F0-9064-50995C0A92C5}"/>
              </a:ext>
            </a:extLst>
          </p:cNvPr>
          <p:cNvSpPr/>
          <p:nvPr/>
        </p:nvSpPr>
        <p:spPr>
          <a:xfrm>
            <a:off x="6373591" y="3878946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6" grpId="0"/>
      <p:bldP spid="5" grpId="0" animBg="1"/>
      <p:bldP spid="4" grpId="0" animBg="1"/>
      <p:bldP spid="15" grpId="0" animBg="1"/>
      <p:bldP spid="17" grpId="0" animBg="1"/>
      <p:bldP spid="19" grpId="0" animBg="1"/>
      <p:bldP spid="2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235</Words>
  <Application>Microsoft Office PowerPoint</Application>
  <PresentationFormat>Affichage à l'écran (4:3)</PresentationFormat>
  <Paragraphs>59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99</cp:revision>
  <dcterms:created xsi:type="dcterms:W3CDTF">2023-02-07T14:55:57Z</dcterms:created>
  <dcterms:modified xsi:type="dcterms:W3CDTF">2026-07-25T16:14:09Z</dcterms:modified>
</cp:coreProperties>
</file>