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4" r:id="rId2"/>
    <p:sldId id="27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comparer des fractions.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767801"/>
          </a:xfrm>
        </p:spPr>
        <p:txBody>
          <a:bodyPr>
            <a:normAutofit fontScale="90000"/>
          </a:bodyPr>
          <a:lstStyle/>
          <a:p>
            <a:r>
              <a:rPr lang="fr-FR" dirty="0"/>
              <a:t> Recopie et complète dans ton cahier avec le symbole &lt;, &gt; ou =.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A5475748-CB2A-71BF-1ED3-F0D7C077F4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7536349"/>
                  </p:ext>
                </p:extLst>
              </p:nvPr>
            </p:nvGraphicFramePr>
            <p:xfrm>
              <a:off x="1135990" y="1155065"/>
              <a:ext cx="7084086" cy="552195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542043">
                      <a:extLst>
                        <a:ext uri="{9D8B030D-6E8A-4147-A177-3AD203B41FA5}">
                          <a16:colId xmlns:a16="http://schemas.microsoft.com/office/drawing/2014/main" val="2650224775"/>
                        </a:ext>
                      </a:extLst>
                    </a:gridCol>
                    <a:gridCol w="3542043">
                      <a:extLst>
                        <a:ext uri="{9D8B030D-6E8A-4147-A177-3AD203B41FA5}">
                          <a16:colId xmlns:a16="http://schemas.microsoft.com/office/drawing/2014/main" val="153980214"/>
                        </a:ext>
                      </a:extLst>
                    </a:gridCol>
                  </a:tblGrid>
                  <a:tr h="110104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sz="2000" dirty="0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sz="2000" dirty="0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84331032"/>
                      </a:ext>
                    </a:extLst>
                  </a:tr>
                  <a:tr h="110104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0630877"/>
                      </a:ext>
                    </a:extLst>
                  </a:tr>
                  <a:tr h="111777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09442069"/>
                      </a:ext>
                    </a:extLst>
                  </a:tr>
                  <a:tr h="110104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18829951"/>
                      </a:ext>
                    </a:extLst>
                  </a:tr>
                  <a:tr h="110104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fr-FR" sz="2800" b="0" i="1" kern="1200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f>
                                  <m:fPr>
                                    <m:ctrlP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2800" b="0" i="1" kern="1200" dirty="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1200" b="0" kern="100" dirty="0">
                            <a:solidFill>
                              <a:schemeClr val="accent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72742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A5475748-CB2A-71BF-1ED3-F0D7C077F4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7536349"/>
                  </p:ext>
                </p:extLst>
              </p:nvPr>
            </p:nvGraphicFramePr>
            <p:xfrm>
              <a:off x="1135990" y="1155065"/>
              <a:ext cx="7084086" cy="552195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542043">
                      <a:extLst>
                        <a:ext uri="{9D8B030D-6E8A-4147-A177-3AD203B41FA5}">
                          <a16:colId xmlns:a16="http://schemas.microsoft.com/office/drawing/2014/main" val="2650224775"/>
                        </a:ext>
                      </a:extLst>
                    </a:gridCol>
                    <a:gridCol w="3542043">
                      <a:extLst>
                        <a:ext uri="{9D8B030D-6E8A-4147-A177-3AD203B41FA5}">
                          <a16:colId xmlns:a16="http://schemas.microsoft.com/office/drawing/2014/main" val="153980214"/>
                        </a:ext>
                      </a:extLst>
                    </a:gridCol>
                  </a:tblGrid>
                  <a:tr h="110104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r="-99828" b="-401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2" b="-401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84331032"/>
                      </a:ext>
                    </a:extLst>
                  </a:tr>
                  <a:tr h="110104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00000" r="-99828" b="-301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2" t="-100000" b="-301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0630877"/>
                      </a:ext>
                    </a:extLst>
                  </a:tr>
                  <a:tr h="1117778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97814" r="-99828" b="-1978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2" t="-197814" b="-1978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09442069"/>
                      </a:ext>
                    </a:extLst>
                  </a:tr>
                  <a:tr h="110104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301105" r="-99828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2" t="-301105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18829951"/>
                      </a:ext>
                    </a:extLst>
                  </a:tr>
                  <a:tr h="110104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401105" r="-998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81043" marR="81043" marT="0" marB="0"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172" t="-401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727427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1297577" y="1499867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1297577" y="2512323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1297577" y="351967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1297577" y="4527033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1297577" y="544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4808871" y="1499867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5C6F427-15A9-D2AA-D7FB-709627C1B433}"/>
              </a:ext>
            </a:extLst>
          </p:cNvPr>
          <p:cNvSpPr/>
          <p:nvPr/>
        </p:nvSpPr>
        <p:spPr>
          <a:xfrm>
            <a:off x="4808871" y="2512323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A5E43A-6E2E-8FE4-220D-D2F52D9A37AE}"/>
              </a:ext>
            </a:extLst>
          </p:cNvPr>
          <p:cNvSpPr/>
          <p:nvPr/>
        </p:nvSpPr>
        <p:spPr>
          <a:xfrm>
            <a:off x="4808871" y="3526922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87F903-75DF-0EB7-8235-66AD8934EA6D}"/>
              </a:ext>
            </a:extLst>
          </p:cNvPr>
          <p:cNvSpPr/>
          <p:nvPr/>
        </p:nvSpPr>
        <p:spPr>
          <a:xfrm>
            <a:off x="4808871" y="4486295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8432851-9AE3-61E9-492E-999B30EC8AF7}"/>
              </a:ext>
            </a:extLst>
          </p:cNvPr>
          <p:cNvSpPr/>
          <p:nvPr/>
        </p:nvSpPr>
        <p:spPr>
          <a:xfrm>
            <a:off x="4808871" y="5522935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60</Words>
  <Application>Microsoft Office PowerPoint</Application>
  <PresentationFormat>Affichage à l'écran (4:3)</PresentationFormat>
  <Paragraphs>23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Wingdings</vt:lpstr>
      <vt:lpstr>Thème Office</vt:lpstr>
      <vt:lpstr>Présentation PowerPoint</vt:lpstr>
      <vt:lpstr> Recopie et complète dans ton cahier avec le symbole &lt;, &gt; ou =.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42</cp:revision>
  <dcterms:created xsi:type="dcterms:W3CDTF">2023-02-07T14:55:57Z</dcterms:created>
  <dcterms:modified xsi:type="dcterms:W3CDTF">2026-07-25T16:28:05Z</dcterms:modified>
</cp:coreProperties>
</file>