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76" r:id="rId4"/>
    <p:sldId id="277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7093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324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887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454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82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28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660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38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31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560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213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C2512-E8A2-465F-83D8-A7295FB5701B}" type="datetimeFigureOut">
              <a:rPr lang="fr-FR" smtClean="0"/>
              <a:t>25/07/2026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0B4EC-C403-44A3-9E6F-AF2DBEC15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07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31E5-49FC-5FFA-80FA-5B7DA1EC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1ABA9466-F0CF-0E39-FF1C-95368D85F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41045" y="1624819"/>
            <a:ext cx="6575908" cy="641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83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A8784-26DF-CD33-9428-E315CF7BC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5144D0C3-897F-5FB4-8A24-3AE58A845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16029" y="1897210"/>
            <a:ext cx="7670034" cy="611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73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53F2C46-7F6D-EFD6-5661-D0EEBBEB3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82839" y="1735655"/>
            <a:ext cx="7623677" cy="629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38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59CCA00-2A66-C269-0CBB-D56174E6F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20041" y="1842940"/>
            <a:ext cx="7579483" cy="622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47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Format A4 (210 x 297 mm)</PresentationFormat>
  <Paragraphs>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Nicolas Pinel</cp:lastModifiedBy>
  <cp:revision>10</cp:revision>
  <dcterms:created xsi:type="dcterms:W3CDTF">2025-07-20T05:41:06Z</dcterms:created>
  <dcterms:modified xsi:type="dcterms:W3CDTF">2026-07-25T06:05:57Z</dcterms:modified>
</cp:coreProperties>
</file>