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74" r:id="rId2"/>
    <p:sldId id="27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66" d="100"/>
          <a:sy n="66" d="100"/>
        </p:scale>
        <p:origin x="88" y="9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connais des relations entre les fractions usuelles.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/>
          </a:bodyPr>
          <a:lstStyle/>
          <a:p>
            <a:r>
              <a:rPr lang="fr-FR" dirty="0"/>
              <a:t> 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  <a:p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/>
              <p:nvPr/>
            </p:nvSpPr>
            <p:spPr>
              <a:xfrm>
                <a:off x="2721333" y="2176462"/>
                <a:ext cx="3701334" cy="13655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fr-FR" sz="36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 0</m:t>
                          </m:r>
                          <m:r>
                            <a:rPr lang="fr-FR" sz="3600" i="1">
                              <a:latin typeface="Cambria Math" panose="02040503050406030204" pitchFamily="18" charset="0"/>
                            </a:rPr>
                            <m:t>00</m:t>
                          </m:r>
                        </m:den>
                      </m:f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1333" y="2176462"/>
                <a:ext cx="3701334" cy="136550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1014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A8CC8F32-00C5-2D70-2FB9-4F27C4586CFD}"/>
                  </a:ext>
                </a:extLst>
              </p:cNvPr>
              <p:cNvSpPr txBox="1"/>
              <p:nvPr/>
            </p:nvSpPr>
            <p:spPr>
              <a:xfrm>
                <a:off x="2721333" y="2176462"/>
                <a:ext cx="3771032" cy="13655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num>
                        <m:den>
                          <m:r>
                            <a:rPr lang="fr-FR" sz="36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 0</m:t>
                          </m:r>
                          <m:r>
                            <a:rPr lang="fr-FR" sz="3600" i="1">
                              <a:latin typeface="Cambria Math" panose="02040503050406030204" pitchFamily="18" charset="0"/>
                            </a:rPr>
                            <m:t>00</m:t>
                          </m:r>
                        </m:den>
                      </m:f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A8CC8F32-00C5-2D70-2FB9-4F27C4586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1333" y="2176462"/>
                <a:ext cx="3771032" cy="136550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4597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/>
          </a:bodyPr>
          <a:lstStyle/>
          <a:p>
            <a:r>
              <a:rPr lang="fr-FR" dirty="0"/>
              <a:t> 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  <a:p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2252220" cy="11129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b="0" dirty="0"/>
                  <a:t> </a:t>
                </a:r>
              </a:p>
              <a:p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2252220" cy="1112933"/>
              </a:xfrm>
              <a:prstGeom prst="rect">
                <a:avLst/>
              </a:prstGeom>
              <a:blipFill>
                <a:blip r:embed="rId2"/>
                <a:stretch>
                  <a:fillRect l="-2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4DDB2AD-D29E-0C4F-8F34-AA42602EE884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2138406" cy="10638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b="0" dirty="0"/>
                  <a:t> </a:t>
                </a:r>
              </a:p>
              <a:p>
                <a:endParaRPr lang="fr-FR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4DDB2AD-D29E-0C4F-8F34-AA42602EE8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2138406" cy="1063881"/>
              </a:xfrm>
              <a:prstGeom prst="rect">
                <a:avLst/>
              </a:prstGeom>
              <a:blipFill>
                <a:blip r:embed="rId2"/>
                <a:stretch>
                  <a:fillRect l="-2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791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/>
          </a:bodyPr>
          <a:lstStyle/>
          <a:p>
            <a:r>
              <a:rPr lang="fr-FR" dirty="0"/>
              <a:t> 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  <a:p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2170466" cy="11129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b="0" dirty="0"/>
                  <a:t> </a:t>
                </a:r>
              </a:p>
              <a:p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2170466" cy="1112933"/>
              </a:xfrm>
              <a:prstGeom prst="rect">
                <a:avLst/>
              </a:prstGeom>
              <a:blipFill>
                <a:blip r:embed="rId2"/>
                <a:stretch>
                  <a:fillRect l="-28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590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4DDB2AD-D29E-0C4F-8F34-AA42602EE884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1942840" cy="10638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b="0" dirty="0"/>
                  <a:t> </a:t>
                </a:r>
              </a:p>
              <a:p>
                <a:endParaRPr lang="fr-FR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14DDB2AD-D29E-0C4F-8F34-AA42602EE8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1942840" cy="1063881"/>
              </a:xfrm>
              <a:prstGeom prst="rect">
                <a:avLst/>
              </a:prstGeom>
              <a:blipFill>
                <a:blip r:embed="rId2"/>
                <a:stretch>
                  <a:fillRect l="-3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7665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/>
          </a:bodyPr>
          <a:lstStyle/>
          <a:p>
            <a:r>
              <a:rPr lang="fr-FR" dirty="0"/>
              <a:t> 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  <a:p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2160848" cy="13141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2160848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7826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CBAFA7D-3D8E-CD3F-4128-5D301C77659E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2097497" cy="13141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CBAFA7D-3D8E-CD3F-4128-5D301C776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2097497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1399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/>
          </a:bodyPr>
          <a:lstStyle/>
          <a:p>
            <a:r>
              <a:rPr lang="fr-FR" dirty="0"/>
              <a:t> Complète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  <a:p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2254592" cy="13141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1−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872E2E-CB19-A1A0-AD5B-4EC5C53A0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2254592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1090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CBAFA7D-3D8E-CD3F-4128-5D301C77659E}"/>
                  </a:ext>
                </a:extLst>
              </p:cNvPr>
              <p:cNvSpPr txBox="1"/>
              <p:nvPr/>
            </p:nvSpPr>
            <p:spPr>
              <a:xfrm>
                <a:off x="3638550" y="2176462"/>
                <a:ext cx="2324354" cy="13141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i="1" smtClean="0">
                          <a:latin typeface="Cambria Math" panose="02040503050406030204" pitchFamily="18" charset="0"/>
                        </a:rPr>
                        <m:t>1−</m:t>
                      </m:r>
                      <m:f>
                        <m:fPr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CBAFA7D-3D8E-CD3F-4128-5D301C776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550" y="2176462"/>
                <a:ext cx="2324354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91721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102</Words>
  <Application>Microsoft Office PowerPoint</Application>
  <PresentationFormat>Affichage à l'écran (4:3)</PresentationFormat>
  <Paragraphs>32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Wingdings</vt:lpstr>
      <vt:lpstr>Thème Office</vt:lpstr>
      <vt:lpstr>Présentation PowerPoint</vt:lpstr>
      <vt:lpstr> Complète sur l’ardoise. </vt:lpstr>
      <vt:lpstr> Correction</vt:lpstr>
      <vt:lpstr> Complète sur l’ardoise. </vt:lpstr>
      <vt:lpstr> Correction</vt:lpstr>
      <vt:lpstr> Complète sur l’ardoise. </vt:lpstr>
      <vt:lpstr> Correction</vt:lpstr>
      <vt:lpstr> Complète sur l’ardoise. </vt:lpstr>
      <vt:lpstr> Correction</vt:lpstr>
      <vt:lpstr> Complète sur l’ardoise.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45</cp:revision>
  <dcterms:created xsi:type="dcterms:W3CDTF">2023-02-07T14:55:57Z</dcterms:created>
  <dcterms:modified xsi:type="dcterms:W3CDTF">2026-07-19T17:07:24Z</dcterms:modified>
</cp:coreProperties>
</file>