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7"/>
  </p:handoutMasterIdLst>
  <p:sldIdLst>
    <p:sldId id="277" r:id="rId3"/>
    <p:sldId id="274" r:id="rId4"/>
    <p:sldId id="278" r:id="rId5"/>
    <p:sldId id="27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85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4468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89387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00707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029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54369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3576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87968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966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35315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90687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9947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8215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sais </a:t>
            </a: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construire une figure </a:t>
            </a:r>
            <a:r>
              <a:rPr lang="fr-FR" sz="3200" b="1">
                <a:solidFill>
                  <a:prstClr val="white"/>
                </a:solidFill>
                <a:latin typeface="Calibri" panose="020F0502020204030204"/>
              </a:rPr>
              <a:t>d’aire donnée. 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b="1" dirty="0"/>
              <a:t>Voici un défi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149B307-D8B8-2199-CA9F-1DB6C4E8810C}"/>
              </a:ext>
            </a:extLst>
          </p:cNvPr>
          <p:cNvSpPr txBox="1"/>
          <p:nvPr/>
        </p:nvSpPr>
        <p:spPr>
          <a:xfrm>
            <a:off x="470181" y="2089945"/>
            <a:ext cx="795310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/>
              <a:t>Trace 3 polygones différents qui ont chacun une aire de 20 carreaux.</a:t>
            </a:r>
          </a:p>
          <a:p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4A47D-5CDE-10DB-6791-1BCC5D325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3F7859-4733-5A10-1DD4-CC1704647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Solutions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CCBBBF4-2E70-9438-418E-6A0EBDC27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1267" y="874977"/>
            <a:ext cx="5278275" cy="546486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96CE530-15B5-38F2-8123-00FEE6E7ABBF}"/>
              </a:ext>
            </a:extLst>
          </p:cNvPr>
          <p:cNvSpPr/>
          <p:nvPr/>
        </p:nvSpPr>
        <p:spPr>
          <a:xfrm>
            <a:off x="2385267" y="2131620"/>
            <a:ext cx="1800000" cy="14501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AC85EAF-0B9F-4C35-81A9-437A0B0080D7}"/>
              </a:ext>
            </a:extLst>
          </p:cNvPr>
          <p:cNvSpPr txBox="1"/>
          <p:nvPr/>
        </p:nvSpPr>
        <p:spPr>
          <a:xfrm>
            <a:off x="2707483" y="3581796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5 carreaux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1D199E8-4C75-41D1-E75B-A04F6EC0FC6E}"/>
              </a:ext>
            </a:extLst>
          </p:cNvPr>
          <p:cNvSpPr txBox="1"/>
          <p:nvPr/>
        </p:nvSpPr>
        <p:spPr>
          <a:xfrm>
            <a:off x="740229" y="4299098"/>
            <a:ext cx="5495108" cy="22467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Aire :</a:t>
            </a:r>
          </a:p>
          <a:p>
            <a:r>
              <a:rPr lang="fr-FR" sz="2800" dirty="0"/>
              <a:t>4 × 5 = 20</a:t>
            </a:r>
          </a:p>
          <a:p>
            <a:endParaRPr lang="fr-FR" sz="2800" dirty="0"/>
          </a:p>
          <a:p>
            <a:endParaRPr lang="fr-FR" sz="2800" dirty="0"/>
          </a:p>
          <a:p>
            <a:r>
              <a:rPr lang="fr-FR" sz="2800" dirty="0"/>
              <a:t>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A2A5B6F-48A5-2FEB-5678-EA381B60B0C1}"/>
              </a:ext>
            </a:extLst>
          </p:cNvPr>
          <p:cNvSpPr txBox="1"/>
          <p:nvPr/>
        </p:nvSpPr>
        <p:spPr>
          <a:xfrm>
            <a:off x="4237421" y="2578737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 lignes</a:t>
            </a:r>
          </a:p>
        </p:txBody>
      </p:sp>
    </p:spTree>
    <p:extLst>
      <p:ext uri="{BB962C8B-B14F-4D97-AF65-F5344CB8AC3E}">
        <p14:creationId xmlns:p14="http://schemas.microsoft.com/office/powerpoint/2010/main" val="35440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0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FA6D64-7D5D-642B-F29E-876F83E17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FE6BB6-97CA-5140-4404-751FD05BA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Solutions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8A5BE24-2740-3769-4047-B10C4EEB8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7393" y="874977"/>
            <a:ext cx="5278275" cy="546486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F755A17-2D11-CD74-7039-EF4EB46305F4}"/>
              </a:ext>
            </a:extLst>
          </p:cNvPr>
          <p:cNvSpPr/>
          <p:nvPr/>
        </p:nvSpPr>
        <p:spPr>
          <a:xfrm>
            <a:off x="2012868" y="2122083"/>
            <a:ext cx="3693226" cy="7379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6E49FD0-5D79-FD63-7C04-7490F232A02F}"/>
              </a:ext>
            </a:extLst>
          </p:cNvPr>
          <p:cNvSpPr txBox="1"/>
          <p:nvPr/>
        </p:nvSpPr>
        <p:spPr>
          <a:xfrm>
            <a:off x="2664381" y="1445148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10 carreaux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50231BA-D33A-9D1B-26A7-E6979825E8BA}"/>
              </a:ext>
            </a:extLst>
          </p:cNvPr>
          <p:cNvSpPr txBox="1"/>
          <p:nvPr/>
        </p:nvSpPr>
        <p:spPr>
          <a:xfrm>
            <a:off x="6348988" y="873789"/>
            <a:ext cx="2944379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Aire :</a:t>
            </a:r>
          </a:p>
          <a:p>
            <a:r>
              <a:rPr lang="fr-FR" sz="2800" dirty="0"/>
              <a:t>2 × 10 = 20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39E9AF5-E795-EA84-9DE7-1E8EFE129EA6}"/>
              </a:ext>
            </a:extLst>
          </p:cNvPr>
          <p:cNvSpPr txBox="1"/>
          <p:nvPr/>
        </p:nvSpPr>
        <p:spPr>
          <a:xfrm>
            <a:off x="1025038" y="2204697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 lignes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46247B9-254D-E8B8-B783-38300F6397A3}"/>
              </a:ext>
            </a:extLst>
          </p:cNvPr>
          <p:cNvSpPr txBox="1"/>
          <p:nvPr/>
        </p:nvSpPr>
        <p:spPr>
          <a:xfrm>
            <a:off x="6289964" y="4075998"/>
            <a:ext cx="2944379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Aire: </a:t>
            </a:r>
          </a:p>
          <a:p>
            <a:r>
              <a:rPr lang="fr-FR" sz="2800" dirty="0"/>
              <a:t>12 + 8 = 20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3DF0AC71-E780-E26C-7983-76A0B984E8A7}"/>
              </a:ext>
            </a:extLst>
          </p:cNvPr>
          <p:cNvCxnSpPr>
            <a:cxnSpLocks/>
          </p:cNvCxnSpPr>
          <p:nvPr/>
        </p:nvCxnSpPr>
        <p:spPr>
          <a:xfrm flipV="1">
            <a:off x="2375065" y="3961650"/>
            <a:ext cx="1467348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4601416A-7A37-3340-9D91-48D5ADE73E0B}"/>
              </a:ext>
            </a:extLst>
          </p:cNvPr>
          <p:cNvCxnSpPr>
            <a:cxnSpLocks/>
          </p:cNvCxnSpPr>
          <p:nvPr/>
        </p:nvCxnSpPr>
        <p:spPr>
          <a:xfrm>
            <a:off x="2375065" y="5022513"/>
            <a:ext cx="29569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A89559C4-F33E-DFB2-0968-39209DB4981E}"/>
              </a:ext>
            </a:extLst>
          </p:cNvPr>
          <p:cNvCxnSpPr>
            <a:cxnSpLocks/>
          </p:cNvCxnSpPr>
          <p:nvPr/>
        </p:nvCxnSpPr>
        <p:spPr>
          <a:xfrm>
            <a:off x="2375065" y="3961650"/>
            <a:ext cx="0" cy="10608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3326D538-ECC4-42A7-FFE9-1239BDDD1816}"/>
              </a:ext>
            </a:extLst>
          </p:cNvPr>
          <p:cNvCxnSpPr>
            <a:cxnSpLocks/>
          </p:cNvCxnSpPr>
          <p:nvPr/>
        </p:nvCxnSpPr>
        <p:spPr>
          <a:xfrm>
            <a:off x="3842413" y="4292181"/>
            <a:ext cx="148960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2B6CED44-6DDD-A34B-074C-158D344305F0}"/>
              </a:ext>
            </a:extLst>
          </p:cNvPr>
          <p:cNvCxnSpPr>
            <a:cxnSpLocks/>
          </p:cNvCxnSpPr>
          <p:nvPr/>
        </p:nvCxnSpPr>
        <p:spPr>
          <a:xfrm>
            <a:off x="3842413" y="3961650"/>
            <a:ext cx="0" cy="33053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B768C124-0E0C-D9F1-6A93-334774178BCA}"/>
              </a:ext>
            </a:extLst>
          </p:cNvPr>
          <p:cNvCxnSpPr>
            <a:cxnSpLocks/>
          </p:cNvCxnSpPr>
          <p:nvPr/>
        </p:nvCxnSpPr>
        <p:spPr>
          <a:xfrm>
            <a:off x="5336725" y="4279315"/>
            <a:ext cx="0" cy="7431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621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0" grpId="0" animBg="1"/>
      <p:bldP spid="4" grpId="0"/>
      <p:bldP spid="8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57</Words>
  <Application>Microsoft Office PowerPoint</Application>
  <PresentationFormat>Affichage à l'écran (4:3)</PresentationFormat>
  <Paragraphs>19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1_Thème Office</vt:lpstr>
      <vt:lpstr>Présentation PowerPoint</vt:lpstr>
      <vt:lpstr>Voici un défi :</vt:lpstr>
      <vt:lpstr>Solutions</vt:lpstr>
      <vt:lpstr>Solutions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48</cp:revision>
  <dcterms:created xsi:type="dcterms:W3CDTF">2023-02-07T14:55:57Z</dcterms:created>
  <dcterms:modified xsi:type="dcterms:W3CDTF">2026-07-22T09:58:24Z</dcterms:modified>
</cp:coreProperties>
</file>