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84" r:id="rId2"/>
    <p:sldId id="286" r:id="rId3"/>
    <p:sldId id="287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manipuler les fractions décimales.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B86A7-6BAC-DA89-E613-B2061DA8F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79C02C-F7A1-CC94-7E0B-9A75A96B9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6526BCF-2E03-D54B-6204-B272D6DAD8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86783" y="6438146"/>
            <a:ext cx="771847" cy="367849"/>
          </a:xfrm>
        </p:spPr>
        <p:txBody>
          <a:bodyPr/>
          <a:lstStyle/>
          <a:p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B2E7C8A0-0A55-FA0B-ACBA-51DD2F184CF9}"/>
                  </a:ext>
                </a:extLst>
              </p:cNvPr>
              <p:cNvSpPr txBox="1"/>
              <p:nvPr/>
            </p:nvSpPr>
            <p:spPr>
              <a:xfrm>
                <a:off x="1863469" y="586523"/>
                <a:ext cx="3454344" cy="10849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5 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𝑑𝑖𝑥𝑖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𝑚𝑒𝑠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</m:oMath>
                  </m:oMathPara>
                </a14:m>
                <a:endParaRPr lang="fr-FR" sz="3600" dirty="0"/>
              </a:p>
            </p:txBody>
          </p:sp>
        </mc:Choice>
        <mc:Fallback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B2E7C8A0-0A55-FA0B-ACBA-51DD2F184C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3469" y="586523"/>
                <a:ext cx="3454344" cy="108491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A2805178-801A-CBFE-598D-2F1EC944C20A}"/>
                  </a:ext>
                </a:extLst>
              </p:cNvPr>
              <p:cNvSpPr txBox="1"/>
              <p:nvPr/>
            </p:nvSpPr>
            <p:spPr>
              <a:xfrm>
                <a:off x="4794867" y="606034"/>
                <a:ext cx="1709939" cy="105971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fr-FR" sz="4800" dirty="0"/>
                  <a:t> </a:t>
                </a:r>
                <a:r>
                  <a:rPr lang="fr-FR" sz="3600" dirty="0">
                    <a:solidFill>
                      <a:srgbClr val="00B050"/>
                    </a:solidFill>
                  </a:rPr>
                  <a:t>= 0,5</a:t>
                </a:r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A2805178-801A-CBFE-598D-2F1EC944C2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4867" y="606034"/>
                <a:ext cx="1709939" cy="1059714"/>
              </a:xfrm>
              <a:prstGeom prst="rect">
                <a:avLst/>
              </a:prstGeom>
              <a:blipFill>
                <a:blip r:embed="rId3"/>
                <a:stretch>
                  <a:fillRect l="-357" r="-7500" b="-747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FBA8A0D8-3E62-6B64-6709-638629F15BC7}"/>
                  </a:ext>
                </a:extLst>
              </p:cNvPr>
              <p:cNvSpPr txBox="1"/>
              <p:nvPr/>
            </p:nvSpPr>
            <p:spPr>
              <a:xfrm>
                <a:off x="1863469" y="2020306"/>
                <a:ext cx="3709221" cy="10849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18 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𝑑𝑖𝑥𝑖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𝑚𝑒𝑠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</m:oMath>
                  </m:oMathPara>
                </a14:m>
                <a:endParaRPr lang="fr-FR" sz="3600" dirty="0"/>
              </a:p>
            </p:txBody>
          </p:sp>
        </mc:Choice>
        <mc:Fallback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FBA8A0D8-3E62-6B64-6709-638629F15B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3469" y="2020306"/>
                <a:ext cx="3709221" cy="108491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C0A4BE14-B379-79F7-D53E-E1237ED483ED}"/>
                  </a:ext>
                </a:extLst>
              </p:cNvPr>
              <p:cNvSpPr txBox="1"/>
              <p:nvPr/>
            </p:nvSpPr>
            <p:spPr>
              <a:xfrm>
                <a:off x="5016604" y="2065419"/>
                <a:ext cx="1709939" cy="105971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fr-FR" sz="4800" dirty="0"/>
                  <a:t> </a:t>
                </a:r>
                <a:r>
                  <a:rPr lang="fr-FR" sz="3600" dirty="0">
                    <a:solidFill>
                      <a:srgbClr val="00B050"/>
                    </a:solidFill>
                  </a:rPr>
                  <a:t>= 1,8</a:t>
                </a:r>
              </a:p>
            </p:txBody>
          </p:sp>
        </mc:Choice>
        <mc:Fallback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C0A4BE14-B379-79F7-D53E-E1237ED483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6604" y="2065419"/>
                <a:ext cx="1709939" cy="1059714"/>
              </a:xfrm>
              <a:prstGeom prst="rect">
                <a:avLst/>
              </a:prstGeom>
              <a:blipFill>
                <a:blip r:embed="rId5"/>
                <a:stretch>
                  <a:fillRect l="-357" r="-7500" b="-57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5955C1E0-E702-D8E4-289F-8EAB041F6FA6}"/>
                  </a:ext>
                </a:extLst>
              </p:cNvPr>
              <p:cNvSpPr txBox="1"/>
              <p:nvPr/>
            </p:nvSpPr>
            <p:spPr>
              <a:xfrm>
                <a:off x="1863468" y="3524804"/>
                <a:ext cx="3938450" cy="10849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25 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𝑐𝑒𝑛𝑡𝑖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𝑚𝑒𝑠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</m:oMath>
                  </m:oMathPara>
                </a14:m>
                <a:endParaRPr lang="fr-FR" sz="3600" dirty="0"/>
              </a:p>
            </p:txBody>
          </p:sp>
        </mc:Choice>
        <mc:Fallback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5955C1E0-E702-D8E4-289F-8EAB041F6F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3468" y="3524804"/>
                <a:ext cx="3938450" cy="108491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A327AD6A-CBDD-BFBE-1AB4-95C86D79591B}"/>
                  </a:ext>
                </a:extLst>
              </p:cNvPr>
              <p:cNvSpPr txBox="1"/>
              <p:nvPr/>
            </p:nvSpPr>
            <p:spPr>
              <a:xfrm>
                <a:off x="5286012" y="3550002"/>
                <a:ext cx="2600771" cy="105971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fr-FR" sz="4800" dirty="0"/>
                  <a:t> </a:t>
                </a:r>
                <a:r>
                  <a:rPr lang="fr-FR" sz="3600" dirty="0">
                    <a:solidFill>
                      <a:srgbClr val="00B050"/>
                    </a:solidFill>
                  </a:rPr>
                  <a:t>= 0,25</a:t>
                </a:r>
              </a:p>
            </p:txBody>
          </p:sp>
        </mc:Choice>
        <mc:Fallback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A327AD6A-CBDD-BFBE-1AB4-95C86D7959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6012" y="3550002"/>
                <a:ext cx="2600771" cy="1059714"/>
              </a:xfrm>
              <a:prstGeom prst="rect">
                <a:avLst/>
              </a:prstGeom>
              <a:blipFill>
                <a:blip r:embed="rId7"/>
                <a:stretch>
                  <a:fillRect b="-747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D0F7CBD2-40F7-CE92-4B74-2D24E2109132}"/>
                  </a:ext>
                </a:extLst>
              </p:cNvPr>
              <p:cNvSpPr txBox="1"/>
              <p:nvPr/>
            </p:nvSpPr>
            <p:spPr>
              <a:xfrm>
                <a:off x="1863468" y="5090660"/>
                <a:ext cx="4193327" cy="10849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184 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𝑐𝑒𝑛𝑡𝑖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𝑚𝑒𝑠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</m:oMath>
                  </m:oMathPara>
                </a14:m>
                <a:endParaRPr lang="fr-FR" sz="3600" dirty="0"/>
              </a:p>
            </p:txBody>
          </p:sp>
        </mc:Choice>
        <mc:Fallback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D0F7CBD2-40F7-CE92-4B74-2D24E21091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3468" y="5090660"/>
                <a:ext cx="4193327" cy="108491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BF57D9FE-5D05-0FB0-1261-7F1E6A97F58F}"/>
                  </a:ext>
                </a:extLst>
              </p:cNvPr>
              <p:cNvSpPr txBox="1"/>
              <p:nvPr/>
            </p:nvSpPr>
            <p:spPr>
              <a:xfrm>
                <a:off x="5426157" y="5154861"/>
                <a:ext cx="2600771" cy="105971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184</m:t>
                        </m:r>
                      </m:num>
                      <m:den>
                        <m: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fr-FR" sz="4800" dirty="0"/>
                  <a:t> </a:t>
                </a:r>
                <a:r>
                  <a:rPr lang="fr-FR" sz="3600" dirty="0">
                    <a:solidFill>
                      <a:srgbClr val="00B050"/>
                    </a:solidFill>
                  </a:rPr>
                  <a:t>= 1,84</a:t>
                </a:r>
              </a:p>
            </p:txBody>
          </p:sp>
        </mc:Choice>
        <mc:Fallback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BF57D9FE-5D05-0FB0-1261-7F1E6A97F5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6157" y="5154861"/>
                <a:ext cx="2600771" cy="1059714"/>
              </a:xfrm>
              <a:prstGeom prst="rect">
                <a:avLst/>
              </a:prstGeom>
              <a:blipFill>
                <a:blip r:embed="rId9"/>
                <a:stretch>
                  <a:fillRect b="-63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4171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 animBg="1"/>
      <p:bldP spid="11" grpId="0"/>
      <p:bldP spid="12" grpId="0" animBg="1"/>
      <p:bldP spid="13" grpId="0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B86A7-6BAC-DA89-E613-B2061DA8F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79C02C-F7A1-CC94-7E0B-9A75A96B9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6526BCF-2E03-D54B-6204-B272D6DAD8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86783" y="6438146"/>
            <a:ext cx="771847" cy="367849"/>
          </a:xfrm>
        </p:spPr>
        <p:txBody>
          <a:bodyPr/>
          <a:lstStyle/>
          <a:p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B2E7C8A0-0A55-FA0B-ACBA-51DD2F184CF9}"/>
                  </a:ext>
                </a:extLst>
              </p:cNvPr>
              <p:cNvSpPr txBox="1"/>
              <p:nvPr/>
            </p:nvSpPr>
            <p:spPr>
              <a:xfrm>
                <a:off x="1863469" y="586523"/>
                <a:ext cx="4193327" cy="10849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738 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𝑐𝑒𝑛𝑡𝑖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𝑚𝑒𝑠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</m:oMath>
                  </m:oMathPara>
                </a14:m>
                <a:endParaRPr lang="fr-FR" sz="3600" dirty="0"/>
              </a:p>
            </p:txBody>
          </p:sp>
        </mc:Choice>
        <mc:Fallback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B2E7C8A0-0A55-FA0B-ACBA-51DD2F184C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3469" y="586523"/>
                <a:ext cx="4193327" cy="108491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A2805178-801A-CBFE-598D-2F1EC944C20A}"/>
                  </a:ext>
                </a:extLst>
              </p:cNvPr>
              <p:cNvSpPr txBox="1"/>
              <p:nvPr/>
            </p:nvSpPr>
            <p:spPr>
              <a:xfrm>
                <a:off x="5016604" y="648566"/>
                <a:ext cx="2812614" cy="104913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738</m:t>
                        </m:r>
                      </m:num>
                      <m:den>
                        <m: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fr-FR" sz="4800" dirty="0"/>
                  <a:t> </a:t>
                </a:r>
                <a:r>
                  <a:rPr lang="fr-FR" sz="3600" dirty="0">
                    <a:solidFill>
                      <a:srgbClr val="00B050"/>
                    </a:solidFill>
                  </a:rPr>
                  <a:t>= 7,38</a:t>
                </a:r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A2805178-801A-CBFE-598D-2F1EC944C2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6604" y="648566"/>
                <a:ext cx="2812614" cy="1049133"/>
              </a:xfrm>
              <a:prstGeom prst="rect">
                <a:avLst/>
              </a:prstGeom>
              <a:blipFill>
                <a:blip r:embed="rId3"/>
                <a:stretch>
                  <a:fillRect l="-217" b="-75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FBA8A0D8-3E62-6B64-6709-638629F15BC7}"/>
                  </a:ext>
                </a:extLst>
              </p:cNvPr>
              <p:cNvSpPr txBox="1"/>
              <p:nvPr/>
            </p:nvSpPr>
            <p:spPr>
              <a:xfrm>
                <a:off x="1863469" y="2020306"/>
                <a:ext cx="3964099" cy="10849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805 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𝑑𝑖𝑥𝑖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𝑚𝑒𝑠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</m:oMath>
                  </m:oMathPara>
                </a14:m>
                <a:endParaRPr lang="fr-FR" sz="3600" dirty="0"/>
              </a:p>
            </p:txBody>
          </p:sp>
        </mc:Choice>
        <mc:Fallback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FBA8A0D8-3E62-6B64-6709-638629F15B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3469" y="2020306"/>
                <a:ext cx="3964099" cy="108491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C0A4BE14-B379-79F7-D53E-E1237ED483ED}"/>
                  </a:ext>
                </a:extLst>
              </p:cNvPr>
              <p:cNvSpPr txBox="1"/>
              <p:nvPr/>
            </p:nvSpPr>
            <p:spPr>
              <a:xfrm>
                <a:off x="5201825" y="2091021"/>
                <a:ext cx="2627393" cy="105971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805</m:t>
                        </m:r>
                      </m:num>
                      <m:den>
                        <m: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fr-FR" sz="4800" dirty="0"/>
                  <a:t> </a:t>
                </a:r>
                <a:r>
                  <a:rPr lang="fr-FR" sz="3600" dirty="0">
                    <a:solidFill>
                      <a:srgbClr val="00B050"/>
                    </a:solidFill>
                  </a:rPr>
                  <a:t>= 80,5</a:t>
                </a:r>
              </a:p>
            </p:txBody>
          </p:sp>
        </mc:Choice>
        <mc:Fallback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C0A4BE14-B379-79F7-D53E-E1237ED483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1825" y="2091021"/>
                <a:ext cx="2627393" cy="1059714"/>
              </a:xfrm>
              <a:prstGeom prst="rect">
                <a:avLst/>
              </a:prstGeom>
              <a:blipFill>
                <a:blip r:embed="rId5"/>
                <a:stretch>
                  <a:fillRect b="-747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5955C1E0-E702-D8E4-289F-8EAB041F6FA6}"/>
                  </a:ext>
                </a:extLst>
              </p:cNvPr>
              <p:cNvSpPr txBox="1"/>
              <p:nvPr/>
            </p:nvSpPr>
            <p:spPr>
              <a:xfrm>
                <a:off x="1863468" y="3524804"/>
                <a:ext cx="3874330" cy="10849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25 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𝑚𝑖𝑙𝑙𝑖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𝑚𝑒𝑠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</m:oMath>
                  </m:oMathPara>
                </a14:m>
                <a:endParaRPr lang="fr-FR" sz="3600" dirty="0"/>
              </a:p>
            </p:txBody>
          </p:sp>
        </mc:Choice>
        <mc:Fallback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5955C1E0-E702-D8E4-289F-8EAB041F6F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3468" y="3524804"/>
                <a:ext cx="3874330" cy="108491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A327AD6A-CBDD-BFBE-1AB4-95C86D79591B}"/>
                  </a:ext>
                </a:extLst>
              </p:cNvPr>
              <p:cNvSpPr txBox="1"/>
              <p:nvPr/>
            </p:nvSpPr>
            <p:spPr>
              <a:xfrm>
                <a:off x="5201825" y="3584071"/>
                <a:ext cx="2600771" cy="105971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fr-FR" sz="4800" dirty="0"/>
                  <a:t> </a:t>
                </a:r>
                <a:r>
                  <a:rPr lang="fr-FR" sz="3600" dirty="0">
                    <a:solidFill>
                      <a:srgbClr val="00B050"/>
                    </a:solidFill>
                  </a:rPr>
                  <a:t>= 0,025</a:t>
                </a:r>
              </a:p>
            </p:txBody>
          </p:sp>
        </mc:Choice>
        <mc:Fallback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A327AD6A-CBDD-BFBE-1AB4-95C86D7959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1825" y="3584071"/>
                <a:ext cx="2600771" cy="1059714"/>
              </a:xfrm>
              <a:prstGeom prst="rect">
                <a:avLst/>
              </a:prstGeom>
              <a:blipFill>
                <a:blip r:embed="rId7"/>
                <a:stretch>
                  <a:fillRect r="-8431" b="-689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D0F7CBD2-40F7-CE92-4B74-2D24E2109132}"/>
                  </a:ext>
                </a:extLst>
              </p:cNvPr>
              <p:cNvSpPr txBox="1"/>
              <p:nvPr/>
            </p:nvSpPr>
            <p:spPr>
              <a:xfrm>
                <a:off x="1863468" y="5090660"/>
                <a:ext cx="4129207" cy="10849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450 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𝑚𝑖𝑙𝑙𝑖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𝑚𝑒𝑠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</m:oMath>
                  </m:oMathPara>
                </a14:m>
                <a:endParaRPr lang="fr-FR" sz="3600" dirty="0"/>
              </a:p>
            </p:txBody>
          </p:sp>
        </mc:Choice>
        <mc:Fallback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D0F7CBD2-40F7-CE92-4B74-2D24E21091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3468" y="5090660"/>
                <a:ext cx="4129207" cy="108491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BF57D9FE-5D05-0FB0-1261-7F1E6A97F58F}"/>
                  </a:ext>
                </a:extLst>
              </p:cNvPr>
              <p:cNvSpPr txBox="1"/>
              <p:nvPr/>
            </p:nvSpPr>
            <p:spPr>
              <a:xfrm>
                <a:off x="5413156" y="5149720"/>
                <a:ext cx="2600771" cy="105971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450</m:t>
                        </m:r>
                      </m:num>
                      <m:den>
                        <m:r>
                          <a:rPr lang="fr-FR" sz="4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fr-FR" sz="4800" dirty="0"/>
                  <a:t> </a:t>
                </a:r>
                <a:r>
                  <a:rPr lang="fr-FR" sz="3600">
                    <a:solidFill>
                      <a:srgbClr val="00B050"/>
                    </a:solidFill>
                  </a:rPr>
                  <a:t>= 0,45</a:t>
                </a:r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BF57D9FE-5D05-0FB0-1261-7F1E6A97F5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3156" y="5149720"/>
                <a:ext cx="2600771" cy="1059714"/>
              </a:xfrm>
              <a:prstGeom prst="rect">
                <a:avLst/>
              </a:prstGeom>
              <a:blipFill>
                <a:blip r:embed="rId9"/>
                <a:stretch>
                  <a:fillRect l="-234" b="-689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831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 animBg="1"/>
      <p:bldP spid="11" grpId="0"/>
      <p:bldP spid="12" grpId="0" animBg="1"/>
      <p:bldP spid="13" grpId="0"/>
      <p:bldP spid="1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81</Words>
  <Application>Microsoft Office PowerPoint</Application>
  <PresentationFormat>Affichage à l'écran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Cambria Math</vt:lpstr>
      <vt:lpstr>Wingdings</vt:lpstr>
      <vt:lpstr>Thème Office</vt:lpstr>
      <vt:lpstr>Présentation PowerPoint</vt:lpstr>
      <vt:lpstr></vt:lpstr>
      <vt:lpstr>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45</cp:revision>
  <dcterms:created xsi:type="dcterms:W3CDTF">2023-02-07T14:55:57Z</dcterms:created>
  <dcterms:modified xsi:type="dcterms:W3CDTF">2026-07-12T10:17:47Z</dcterms:modified>
</cp:coreProperties>
</file>