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97" r:id="rId2"/>
    <p:sldId id="273" r:id="rId3"/>
    <p:sldId id="278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DC23F-7C49-AA9E-1428-158E0D0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33A2A5-475F-B078-3528-5590A86D9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4F7A116-CA4F-53A6-E6B1-92AB3CBE9EF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B33BF-2696-5FC1-5D78-24E6D4C4F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23B634D-1925-680D-F487-846AE15F002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J’apprends à écrire une fraction supérieure à 1 comme la somme d’un entier et d’une fraction inférieure à 1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D7634C8-1F8D-A16C-75CF-BF18CE1EB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02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=…+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375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9EB9A2B-3247-B8D7-5AD4-CF83E3C42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</p:spTree>
    <p:extLst>
      <p:ext uri="{BB962C8B-B14F-4D97-AF65-F5344CB8AC3E}">
        <p14:creationId xmlns:p14="http://schemas.microsoft.com/office/powerpoint/2010/main" val="1052549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=…+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3865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29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9EB9A2B-3247-B8D7-5AD4-CF83E3C42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</p:spTree>
    <p:extLst>
      <p:ext uri="{BB962C8B-B14F-4D97-AF65-F5344CB8AC3E}">
        <p14:creationId xmlns:p14="http://schemas.microsoft.com/office/powerpoint/2010/main" val="2205353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9EB9A2B-3247-B8D7-5AD4-CF83E3C42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4DA0D439-E8AD-8508-0BA0-84155745183E}"/>
              </a:ext>
            </a:extLst>
          </p:cNvPr>
          <p:cNvSpPr txBox="1">
            <a:spLocks/>
          </p:cNvSpPr>
          <p:nvPr/>
        </p:nvSpPr>
        <p:spPr>
          <a:xfrm>
            <a:off x="7986916" y="6490150"/>
            <a:ext cx="1157083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Exemple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46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414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9EB9A2B-3247-B8D7-5AD4-CF83E3C42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</p:spTree>
    <p:extLst>
      <p:ext uri="{BB962C8B-B14F-4D97-AF65-F5344CB8AC3E}">
        <p14:creationId xmlns:p14="http://schemas.microsoft.com/office/powerpoint/2010/main" val="3506634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7839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9EB9A2B-3247-B8D7-5AD4-CF83E3C42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</p:spTree>
    <p:extLst>
      <p:ext uri="{BB962C8B-B14F-4D97-AF65-F5344CB8AC3E}">
        <p14:creationId xmlns:p14="http://schemas.microsoft.com/office/powerpoint/2010/main" val="1702493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=…+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12E7C60-EBF1-C727-D332-6D8467BDA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8085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/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3600" b="0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8DB9C53-953B-6790-15A2-EFFDAF3E1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84" y="2153172"/>
                <a:ext cx="2947071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9EB9A2B-3247-B8D7-5AD4-CF83E3C42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</p:spTree>
    <p:extLst>
      <p:ext uri="{BB962C8B-B14F-4D97-AF65-F5344CB8AC3E}">
        <p14:creationId xmlns:p14="http://schemas.microsoft.com/office/powerpoint/2010/main" val="7778204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116</Words>
  <Application>Microsoft Office PowerPoint</Application>
  <PresentationFormat>Affichage à l'écran (4:3)</PresentationFormat>
  <Paragraphs>49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2026-07-05T06:39:24Z</dcterms:modified>
</cp:coreProperties>
</file>