
<file path=[Content_Types].xml><?xml version="1.0" encoding="utf-8"?>
<Types xmlns="http://schemas.openxmlformats.org/package/2006/content-types">
  <Default Extension="bin" ContentType="image/unknown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9"/>
  </p:handoutMasterIdLst>
  <p:sldIdLst>
    <p:sldId id="302" r:id="rId2"/>
    <p:sldId id="274" r:id="rId3"/>
    <p:sldId id="300" r:id="rId4"/>
    <p:sldId id="297" r:id="rId5"/>
    <p:sldId id="299" r:id="rId6"/>
    <p:sldId id="294" r:id="rId7"/>
    <p:sldId id="296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0070C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31B9645-AA81-159F-EDBE-0E531DDF6E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7C34A-6D4A-303C-0D0F-99BD0009E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525480-A6CE-6212-62DC-DA5380641560}"/>
              </a:ext>
            </a:extLst>
          </p:cNvPr>
          <p:cNvSpPr/>
          <p:nvPr/>
        </p:nvSpPr>
        <p:spPr>
          <a:xfrm>
            <a:off x="0" y="312821"/>
            <a:ext cx="9144000" cy="66654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7AADE5-BB3B-EDDD-8B7D-5EE0D379A240}"/>
              </a:ext>
            </a:extLst>
          </p:cNvPr>
          <p:cNvSpPr txBox="1"/>
          <p:nvPr/>
        </p:nvSpPr>
        <p:spPr>
          <a:xfrm>
            <a:off x="2063750" y="3009900"/>
            <a:ext cx="50165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m’entraine à résoudre des problèmes multiplicatifs.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ED5F0D24-B1E8-1AD1-9724-6EE59BD36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993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B636B3DB-170B-465B-AEF9-61EE6DDD326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32" b="14885"/>
          <a:stretch/>
        </p:blipFill>
        <p:spPr>
          <a:xfrm>
            <a:off x="5498177" y="4287289"/>
            <a:ext cx="3645823" cy="2570711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Cherchez la solution au problème :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4327A38-9B88-557A-0CFE-715226389CD0}"/>
              </a:ext>
            </a:extLst>
          </p:cNvPr>
          <p:cNvSpPr txBox="1"/>
          <p:nvPr/>
        </p:nvSpPr>
        <p:spPr>
          <a:xfrm>
            <a:off x="421567" y="1776822"/>
            <a:ext cx="6130983" cy="290887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Dans la vitrine, il y a 195 macarons.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vendeuse veut les ranger en boites de 8. 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Combien de boites complètes peut-elle faire ? 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F06E47-0C5D-1C89-A3C3-A30E908AB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E20D21-B9BC-3F42-FC89-27F39B38E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Je cherche en suivant les 4 étapes :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618EEDF-08AC-60A1-8F96-9E4C6099F3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31D3106F-6BF8-3F60-7706-2E3F0A0580CC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AA6457C7-86D1-429F-09A3-9BA79DEAD843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3720CBAC-8435-4AC3-8A2C-90BE45C4481E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E7A8987B-1865-3868-4D18-5014EEAB1714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D2E9DAC-9920-51AB-16F7-7C21796AB56A}"/>
              </a:ext>
            </a:extLst>
          </p:cNvPr>
          <p:cNvSpPr txBox="1"/>
          <p:nvPr/>
        </p:nvSpPr>
        <p:spPr>
          <a:xfrm>
            <a:off x="3401851" y="1155592"/>
            <a:ext cx="5484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cherche le nombre de parts que je peux faire.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EE80362-CE34-C96B-FFE0-FEEBFDB0A4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1CAFD367-FCE4-8D60-3600-729A1AC42EF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63F75123-BCBF-447D-C98B-D2CAE6F09F4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7A75AD5C-C977-8712-0AF6-54D11C884536}"/>
              </a:ext>
            </a:extLst>
          </p:cNvPr>
          <p:cNvSpPr txBox="1"/>
          <p:nvPr/>
        </p:nvSpPr>
        <p:spPr>
          <a:xfrm>
            <a:off x="3435206" y="254910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52610B38-7F6E-4B12-88E9-9BC4B9F011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CD44010-3659-7BFF-4069-B7D0A3FA94D8}"/>
              </a:ext>
            </a:extLst>
          </p:cNvPr>
          <p:cNvSpPr/>
          <p:nvPr/>
        </p:nvSpPr>
        <p:spPr>
          <a:xfrm>
            <a:off x="5829021" y="2568817"/>
            <a:ext cx="2423439" cy="5348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/>
              <a:t>195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ABC16B2-E26E-9998-9295-8A5096FA5B87}"/>
              </a:ext>
            </a:extLst>
          </p:cNvPr>
          <p:cNvSpPr/>
          <p:nvPr/>
        </p:nvSpPr>
        <p:spPr>
          <a:xfrm>
            <a:off x="5829021" y="3079050"/>
            <a:ext cx="739419" cy="5390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8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F9BC8E0-91F0-05D9-4551-EFA330A1EE4A}"/>
              </a:ext>
            </a:extLst>
          </p:cNvPr>
          <p:cNvSpPr txBox="1"/>
          <p:nvPr/>
        </p:nvSpPr>
        <p:spPr>
          <a:xfrm>
            <a:off x="3550698" y="3606603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3200" dirty="0">
              <a:solidFill>
                <a:srgbClr val="C00000"/>
              </a:solidFill>
            </a:endParaRPr>
          </a:p>
          <a:p>
            <a:r>
              <a:rPr lang="fr-FR" sz="3200" dirty="0">
                <a:solidFill>
                  <a:srgbClr val="C00000"/>
                </a:solidFill>
              </a:rPr>
              <a:t>195 ÷ 8 =  ? 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13539CE-44CB-527C-3E6E-9EDBD9C5FEE6}"/>
              </a:ext>
            </a:extLst>
          </p:cNvPr>
          <p:cNvSpPr txBox="1"/>
          <p:nvPr/>
        </p:nvSpPr>
        <p:spPr>
          <a:xfrm>
            <a:off x="3565457" y="4699503"/>
            <a:ext cx="3493476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195 = 24 × 8 + 2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3435206" y="5569368"/>
            <a:ext cx="54344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Elle peut faire 24 boites complètes.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8DEF6E7-00FF-68C2-D8FD-FCE8C61B9DF4}"/>
              </a:ext>
            </a:extLst>
          </p:cNvPr>
          <p:cNvSpPr/>
          <p:nvPr/>
        </p:nvSpPr>
        <p:spPr>
          <a:xfrm>
            <a:off x="7513041" y="3087710"/>
            <a:ext cx="739419" cy="5390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8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A97632C-5675-8F14-3FF2-712CF7EC0973}"/>
              </a:ext>
            </a:extLst>
          </p:cNvPr>
          <p:cNvSpPr/>
          <p:nvPr/>
        </p:nvSpPr>
        <p:spPr>
          <a:xfrm>
            <a:off x="6667081" y="3103714"/>
            <a:ext cx="739419" cy="539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solidFill>
                  <a:schemeClr val="tx1"/>
                </a:solidFill>
              </a:rPr>
              <a:t>…</a:t>
            </a:r>
          </a:p>
        </p:txBody>
      </p:sp>
      <p:sp>
        <p:nvSpPr>
          <p:cNvPr id="21" name="Accolade fermante 20">
            <a:extLst>
              <a:ext uri="{FF2B5EF4-FFF2-40B4-BE49-F238E27FC236}">
                <a16:creationId xmlns:a16="http://schemas.microsoft.com/office/drawing/2014/main" id="{96E28088-EBF3-AB19-CF85-62A1486E3806}"/>
              </a:ext>
            </a:extLst>
          </p:cNvPr>
          <p:cNvSpPr/>
          <p:nvPr/>
        </p:nvSpPr>
        <p:spPr>
          <a:xfrm rot="5400000">
            <a:off x="6901897" y="2719554"/>
            <a:ext cx="269223" cy="2155338"/>
          </a:xfrm>
          <a:prstGeom prst="rightBrace">
            <a:avLst>
              <a:gd name="adj1" fmla="val 38492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F4E7EC1-11AD-FEBE-DD22-D98CB324AF21}"/>
              </a:ext>
            </a:extLst>
          </p:cNvPr>
          <p:cNvSpPr/>
          <p:nvPr/>
        </p:nvSpPr>
        <p:spPr>
          <a:xfrm>
            <a:off x="6003689" y="3902231"/>
            <a:ext cx="2110489" cy="3390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512697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4" grpId="0" animBg="1"/>
      <p:bldP spid="13" grpId="0" animBg="1"/>
      <p:bldP spid="14" grpId="0"/>
      <p:bldP spid="15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914FA8-4ADC-8298-19B0-87D4E5932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70512C4-BE84-6665-03C9-FEA7C63FE8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Cherchez la solution au problème :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EBE60E1-ACDC-9EE2-371C-791E6D19CB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7072" y="3429000"/>
            <a:ext cx="4078207" cy="4078207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73D6E749-95DA-5117-8ED1-71370B550E4A}"/>
              </a:ext>
            </a:extLst>
          </p:cNvPr>
          <p:cNvSpPr txBox="1"/>
          <p:nvPr/>
        </p:nvSpPr>
        <p:spPr>
          <a:xfrm>
            <a:off x="533130" y="2159101"/>
            <a:ext cx="6227468" cy="253979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 pâtissier a préparé 96 cookies. Il les vend par paquets de 6.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Combien de </a:t>
            </a:r>
            <a:r>
              <a:rPr lang="fr-FR" sz="3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paquets y a-t-il ? </a:t>
            </a: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80714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225DFC-966D-0DEF-1833-D583100B36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C4350C-F455-C632-0629-DFB91DAD6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Je cherche en suivant les 4 étapes :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46F87C9-CA24-BB12-0387-5B40962ED7C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9F524B20-03EC-D566-6CDC-ECE2E69C4DE5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E0A7F4CF-4156-9549-A8AB-86F2915C7686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BFF8CA30-F3D1-6E84-E61E-861E07669FAC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7EEE6BCC-C94D-79C5-D2EC-9E5C9B324E77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95FD58F-8A21-8783-3DEC-DC16F6BD5039}"/>
              </a:ext>
            </a:extLst>
          </p:cNvPr>
          <p:cNvSpPr txBox="1"/>
          <p:nvPr/>
        </p:nvSpPr>
        <p:spPr>
          <a:xfrm>
            <a:off x="3401851" y="1155592"/>
            <a:ext cx="5484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cherche le nombre de paquets.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6B2E4F5A-B919-73B0-BAC3-435C50FFEF56}"/>
              </a:ext>
            </a:extLst>
          </p:cNvPr>
          <p:cNvSpPr txBox="1"/>
          <p:nvPr/>
        </p:nvSpPr>
        <p:spPr>
          <a:xfrm>
            <a:off x="3435206" y="5569368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y a 16 paquets.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B3366EF-6438-E1FA-8F90-A44A31286A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9D3D4C6C-9F75-BDA0-B542-174FA1BCA4F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325DB458-2896-AFEA-A907-FA97CB4FCBB6}"/>
              </a:ext>
            </a:extLst>
          </p:cNvPr>
          <p:cNvSpPr txBox="1"/>
          <p:nvPr/>
        </p:nvSpPr>
        <p:spPr>
          <a:xfrm>
            <a:off x="3435206" y="4220380"/>
            <a:ext cx="46144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96 : 6 = 16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5AEEC6C0-E315-EA55-D23B-95651CE87CC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AFB1F509-0104-0D8B-5D96-9609FF9DB803}"/>
              </a:ext>
            </a:extLst>
          </p:cNvPr>
          <p:cNvSpPr txBox="1"/>
          <p:nvPr/>
        </p:nvSpPr>
        <p:spPr>
          <a:xfrm>
            <a:off x="3435206" y="2510447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7214CD3E-6F30-57F8-5D50-4E25D8BC49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444A217-E692-A4A4-E29C-2217C2E2C09E}"/>
              </a:ext>
            </a:extLst>
          </p:cNvPr>
          <p:cNvSpPr/>
          <p:nvPr/>
        </p:nvSpPr>
        <p:spPr>
          <a:xfrm>
            <a:off x="6198923" y="2545532"/>
            <a:ext cx="2423439" cy="5348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/>
              <a:t>96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F5C3F93-2F15-D032-4986-CD5999981F4B}"/>
              </a:ext>
            </a:extLst>
          </p:cNvPr>
          <p:cNvSpPr/>
          <p:nvPr/>
        </p:nvSpPr>
        <p:spPr>
          <a:xfrm>
            <a:off x="6198923" y="3055765"/>
            <a:ext cx="739419" cy="5390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6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F6751D1-6CE5-C2D0-0DBA-F05BC445AF4F}"/>
              </a:ext>
            </a:extLst>
          </p:cNvPr>
          <p:cNvSpPr/>
          <p:nvPr/>
        </p:nvSpPr>
        <p:spPr>
          <a:xfrm>
            <a:off x="7882943" y="3064425"/>
            <a:ext cx="739419" cy="5390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6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D859BF1-EE36-2D54-BE60-A728F856D34C}"/>
              </a:ext>
            </a:extLst>
          </p:cNvPr>
          <p:cNvSpPr/>
          <p:nvPr/>
        </p:nvSpPr>
        <p:spPr>
          <a:xfrm>
            <a:off x="7036983" y="3080429"/>
            <a:ext cx="739419" cy="539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solidFill>
                  <a:schemeClr val="tx1"/>
                </a:solidFill>
              </a:rPr>
              <a:t>…</a:t>
            </a:r>
          </a:p>
        </p:txBody>
      </p:sp>
      <p:sp>
        <p:nvSpPr>
          <p:cNvPr id="22" name="Accolade fermante 21">
            <a:extLst>
              <a:ext uri="{FF2B5EF4-FFF2-40B4-BE49-F238E27FC236}">
                <a16:creationId xmlns:a16="http://schemas.microsoft.com/office/drawing/2014/main" id="{0FA6FCDF-3EBC-3089-AB37-9B909F2DC196}"/>
              </a:ext>
            </a:extLst>
          </p:cNvPr>
          <p:cNvSpPr/>
          <p:nvPr/>
        </p:nvSpPr>
        <p:spPr>
          <a:xfrm rot="5400000">
            <a:off x="7271799" y="2696269"/>
            <a:ext cx="269223" cy="2155338"/>
          </a:xfrm>
          <a:prstGeom prst="rightBrace">
            <a:avLst>
              <a:gd name="adj1" fmla="val 38492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D8013DF-E582-2BF7-8C66-E3906CFDA5A1}"/>
              </a:ext>
            </a:extLst>
          </p:cNvPr>
          <p:cNvSpPr/>
          <p:nvPr/>
        </p:nvSpPr>
        <p:spPr>
          <a:xfrm>
            <a:off x="6373591" y="3878946"/>
            <a:ext cx="2110489" cy="3390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72605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4" grpId="0" animBg="1"/>
      <p:bldP spid="5" grpId="0" animBg="1"/>
      <p:bldP spid="15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D8EC660D-883B-AA8C-5BA5-75CA9D8A48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5092" y="2357647"/>
            <a:ext cx="3000235" cy="4500353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Cherchez la solution au problème :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4327A38-9B88-557A-0CFE-715226389CD0}"/>
              </a:ext>
            </a:extLst>
          </p:cNvPr>
          <p:cNvSpPr txBox="1"/>
          <p:nvPr/>
        </p:nvSpPr>
        <p:spPr>
          <a:xfrm>
            <a:off x="470710" y="1495213"/>
            <a:ext cx="6562803" cy="329780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L’agricultrice a récolté 347 kilos de tomates rouges, 29 kilos de tomates jaunes.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Elle les vend par cageots de 8 kg.</a:t>
            </a:r>
            <a:endParaRPr lang="fr-FR" sz="36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Combien de cageots cela fait-il ? </a:t>
            </a: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37914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Je cherche en suivant les 4 étapes :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A0DED28-F1C4-9D19-1D37-F7F63A5273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EFB0554F-4F38-D23B-0CA1-41C9E7D183E7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4544D7AE-07EC-5E80-8113-1935BA949228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4355C908-5650-A57A-F0B0-9FDEAEF42335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D16E8925-4238-FC72-C5E0-DBDF3FF507C7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573ED51-7144-5AAC-0A0D-66214F0AD87A}"/>
              </a:ext>
            </a:extLst>
          </p:cNvPr>
          <p:cNvSpPr txBox="1"/>
          <p:nvPr/>
        </p:nvSpPr>
        <p:spPr>
          <a:xfrm>
            <a:off x="3401851" y="1155592"/>
            <a:ext cx="5484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cherche le nombre </a:t>
            </a:r>
            <a:r>
              <a:rPr lang="fr-FR" sz="3200">
                <a:solidFill>
                  <a:srgbClr val="C00000"/>
                </a:solidFill>
              </a:rPr>
              <a:t>de cageots. </a:t>
            </a:r>
            <a:endParaRPr lang="fr-FR" sz="3200" dirty="0">
              <a:solidFill>
                <a:srgbClr val="C00000"/>
              </a:solidFill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3435206" y="5569368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y a 47 cageots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B7644F5-318C-5017-0E74-A8F95217F2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394E5A97-14A8-23FC-D814-F322809551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62DD57DF-2C21-FEB7-84C1-6E49B4F49A2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1522EA18-0201-A4E4-9C5E-7882EC4F4259}"/>
              </a:ext>
            </a:extLst>
          </p:cNvPr>
          <p:cNvSpPr txBox="1"/>
          <p:nvPr/>
        </p:nvSpPr>
        <p:spPr>
          <a:xfrm>
            <a:off x="3435206" y="254910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9912C657-8C88-8374-FA89-6F26469A55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9BA4FD2-3145-E976-CF23-913A2D27005D}"/>
              </a:ext>
            </a:extLst>
          </p:cNvPr>
          <p:cNvSpPr/>
          <p:nvPr/>
        </p:nvSpPr>
        <p:spPr>
          <a:xfrm>
            <a:off x="6198923" y="2638421"/>
            <a:ext cx="2423439" cy="428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/>
              <a:t>347 + 29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08582F7F-2C3F-4383-D0B7-BEAFB3DE4716}"/>
              </a:ext>
            </a:extLst>
          </p:cNvPr>
          <p:cNvSpPr txBox="1"/>
          <p:nvPr/>
        </p:nvSpPr>
        <p:spPr>
          <a:xfrm>
            <a:off x="3513583" y="3921557"/>
            <a:ext cx="46144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347 + 29 = 376</a:t>
            </a:r>
          </a:p>
          <a:p>
            <a:r>
              <a:rPr lang="fr-FR" sz="3200" dirty="0">
                <a:solidFill>
                  <a:srgbClr val="C00000"/>
                </a:solidFill>
              </a:rPr>
              <a:t>376 : 8 = 47</a:t>
            </a:r>
          </a:p>
          <a:p>
            <a:endParaRPr lang="fr-FR" sz="3200" dirty="0">
              <a:solidFill>
                <a:srgbClr val="C0000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16A8AB8-AF55-C2D9-285F-2CF721D00F5E}"/>
              </a:ext>
            </a:extLst>
          </p:cNvPr>
          <p:cNvSpPr/>
          <p:nvPr/>
        </p:nvSpPr>
        <p:spPr>
          <a:xfrm>
            <a:off x="6198923" y="3055765"/>
            <a:ext cx="739419" cy="539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8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87757AB-AB1B-0DEE-3EB8-A9348AD55B32}"/>
              </a:ext>
            </a:extLst>
          </p:cNvPr>
          <p:cNvSpPr/>
          <p:nvPr/>
        </p:nvSpPr>
        <p:spPr>
          <a:xfrm>
            <a:off x="7882943" y="3064425"/>
            <a:ext cx="739419" cy="539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8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0DCDA44-D58F-ED83-3A89-FA40F03372EF}"/>
              </a:ext>
            </a:extLst>
          </p:cNvPr>
          <p:cNvSpPr/>
          <p:nvPr/>
        </p:nvSpPr>
        <p:spPr>
          <a:xfrm>
            <a:off x="7036983" y="3080429"/>
            <a:ext cx="739419" cy="539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solidFill>
                  <a:schemeClr val="tx1"/>
                </a:solidFill>
              </a:rPr>
              <a:t>…</a:t>
            </a:r>
          </a:p>
        </p:txBody>
      </p:sp>
      <p:sp>
        <p:nvSpPr>
          <p:cNvPr id="19" name="Accolade fermante 18">
            <a:extLst>
              <a:ext uri="{FF2B5EF4-FFF2-40B4-BE49-F238E27FC236}">
                <a16:creationId xmlns:a16="http://schemas.microsoft.com/office/drawing/2014/main" id="{4074C518-790B-B6DA-EF5F-E8A52BC12904}"/>
              </a:ext>
            </a:extLst>
          </p:cNvPr>
          <p:cNvSpPr/>
          <p:nvPr/>
        </p:nvSpPr>
        <p:spPr>
          <a:xfrm rot="5400000">
            <a:off x="7271799" y="2696269"/>
            <a:ext cx="269223" cy="2155338"/>
          </a:xfrm>
          <a:prstGeom prst="rightBrace">
            <a:avLst>
              <a:gd name="adj1" fmla="val 38492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6FC8F98-9ECB-F9F0-9064-50995C0A92C5}"/>
              </a:ext>
            </a:extLst>
          </p:cNvPr>
          <p:cNvSpPr/>
          <p:nvPr/>
        </p:nvSpPr>
        <p:spPr>
          <a:xfrm>
            <a:off x="6373591" y="3878946"/>
            <a:ext cx="2110489" cy="3390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11018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  <p:bldP spid="16" grpId="0"/>
      <p:bldP spid="5" grpId="0" animBg="1"/>
      <p:bldP spid="4" grpId="0" animBg="1"/>
      <p:bldP spid="15" grpId="0" animBg="1"/>
      <p:bldP spid="17" grpId="0" animBg="1"/>
      <p:bldP spid="19" grpId="0" animBg="1"/>
      <p:bldP spid="21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242</Words>
  <Application>Microsoft Office PowerPoint</Application>
  <PresentationFormat>Affichage à l'écran (4:3)</PresentationFormat>
  <Paragraphs>60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4" baseType="lpstr">
      <vt:lpstr>Arial</vt:lpstr>
      <vt:lpstr>Calibri</vt:lpstr>
      <vt:lpstr>Calibri Light</vt:lpstr>
      <vt:lpstr>Cursive standard</vt:lpstr>
      <vt:lpstr>Webdings</vt:lpstr>
      <vt:lpstr>Wingdings</vt:lpstr>
      <vt:lpstr>Thème Office</vt:lpstr>
      <vt:lpstr>Présentation PowerPoint</vt:lpstr>
      <vt:lpstr>Cherchez la solution au problème :</vt:lpstr>
      <vt:lpstr>Je cherche en suivant les 4 étapes :</vt:lpstr>
      <vt:lpstr>Cherchez la solution au problème :</vt:lpstr>
      <vt:lpstr>Je cherche en suivant les 4 étapes :</vt:lpstr>
      <vt:lpstr>Cherchez la solution au problème :</vt:lpstr>
      <vt:lpstr>Je cherche en suivant les 4 étapes 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100</cp:revision>
  <dcterms:created xsi:type="dcterms:W3CDTF">2023-02-07T14:55:57Z</dcterms:created>
  <dcterms:modified xsi:type="dcterms:W3CDTF">2026-07-11T07:11:57Z</dcterms:modified>
</cp:coreProperties>
</file>