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308" r:id="rId2"/>
    <p:sldId id="311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31EF5-2395-6D63-F86D-8AAFAEC43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-1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0EEBFA-944C-AF4C-4B35-3CD9455A43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en décomposant.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41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18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(10 + 8 )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18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10 + 5 × 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18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18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50 + 40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90</a:t>
            </a:r>
          </a:p>
        </p:txBody>
      </p:sp>
    </p:spTree>
    <p:extLst>
      <p:ext uri="{BB962C8B-B14F-4D97-AF65-F5344CB8AC3E}">
        <p14:creationId xmlns:p14="http://schemas.microsoft.com/office/powerpoint/2010/main" val="361441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32 = </a:t>
            </a:r>
          </a:p>
        </p:txBody>
      </p:sp>
    </p:spTree>
    <p:extLst>
      <p:ext uri="{BB962C8B-B14F-4D97-AF65-F5344CB8AC3E}">
        <p14:creationId xmlns:p14="http://schemas.microsoft.com/office/powerpoint/2010/main" val="2967091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32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(30 + 2 )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32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30 + 7 × 2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32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 × 32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210 + 14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224</a:t>
            </a:r>
          </a:p>
        </p:txBody>
      </p:sp>
    </p:spTree>
    <p:extLst>
      <p:ext uri="{BB962C8B-B14F-4D97-AF65-F5344CB8AC3E}">
        <p14:creationId xmlns:p14="http://schemas.microsoft.com/office/powerpoint/2010/main" val="198502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13 = </a:t>
            </a:r>
          </a:p>
        </p:txBody>
      </p:sp>
    </p:spTree>
    <p:extLst>
      <p:ext uri="{BB962C8B-B14F-4D97-AF65-F5344CB8AC3E}">
        <p14:creationId xmlns:p14="http://schemas.microsoft.com/office/powerpoint/2010/main" val="924185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13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(10 + 3 )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13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10 + 9 × 3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13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 × 13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90 + 27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117</a:t>
            </a:r>
          </a:p>
        </p:txBody>
      </p:sp>
    </p:spTree>
    <p:extLst>
      <p:ext uri="{BB962C8B-B14F-4D97-AF65-F5344CB8AC3E}">
        <p14:creationId xmlns:p14="http://schemas.microsoft.com/office/powerpoint/2010/main" val="12162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8 × 51 = </a:t>
            </a:r>
          </a:p>
        </p:txBody>
      </p:sp>
    </p:spTree>
    <p:extLst>
      <p:ext uri="{BB962C8B-B14F-4D97-AF65-F5344CB8AC3E}">
        <p14:creationId xmlns:p14="http://schemas.microsoft.com/office/powerpoint/2010/main" val="1691614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8 × 51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 × (50 + 1 )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8 × 51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8 × 50 + 8 × 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8 × 51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8 × 51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400 + 8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408</a:t>
            </a:r>
          </a:p>
        </p:txBody>
      </p:sp>
    </p:spTree>
    <p:extLst>
      <p:ext uri="{BB962C8B-B14F-4D97-AF65-F5344CB8AC3E}">
        <p14:creationId xmlns:p14="http://schemas.microsoft.com/office/powerpoint/2010/main" val="1987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la stratégie.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23 =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3FB2BD3-2317-D150-79BF-6844E681ED76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(20 + 3 )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64BD5BF-1F2D-A5E5-B545-094283191ABF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23 =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E57409-F193-4621-4516-849B6FD66B5B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20 + 5 × 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84FA618-77BF-1801-15F7-4E972E7E44B8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23 =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8D63F4A-6FA8-DF63-D1B2-D229C3724C3F}"/>
              </a:ext>
            </a:extLst>
          </p:cNvPr>
          <p:cNvSpPr txBox="1"/>
          <p:nvPr/>
        </p:nvSpPr>
        <p:spPr>
          <a:xfrm>
            <a:off x="446083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100 + 15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D2CDAE-7AC0-E0E3-C8A1-B6E1900E5B11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23 =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221F562-C731-8D6E-8AAF-8455D43A0D4D}"/>
              </a:ext>
            </a:extLst>
          </p:cNvPr>
          <p:cNvSpPr txBox="1"/>
          <p:nvPr/>
        </p:nvSpPr>
        <p:spPr>
          <a:xfrm>
            <a:off x="446083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115</a:t>
            </a:r>
          </a:p>
        </p:txBody>
      </p:sp>
    </p:spTree>
    <p:extLst>
      <p:ext uri="{BB962C8B-B14F-4D97-AF65-F5344CB8AC3E}">
        <p14:creationId xmlns:p14="http://schemas.microsoft.com/office/powerpoint/2010/main" val="30654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26 = </a:t>
            </a:r>
          </a:p>
        </p:txBody>
      </p:sp>
    </p:spTree>
    <p:extLst>
      <p:ext uri="{BB962C8B-B14F-4D97-AF65-F5344CB8AC3E}">
        <p14:creationId xmlns:p14="http://schemas.microsoft.com/office/powerpoint/2010/main" val="3832782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26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(20 + 6 )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26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20 + 5 × 6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26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26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100 + 30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130</a:t>
            </a:r>
          </a:p>
        </p:txBody>
      </p:sp>
    </p:spTree>
    <p:extLst>
      <p:ext uri="{BB962C8B-B14F-4D97-AF65-F5344CB8AC3E}">
        <p14:creationId xmlns:p14="http://schemas.microsoft.com/office/powerpoint/2010/main" val="397422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37 = </a:t>
            </a:r>
          </a:p>
        </p:txBody>
      </p:sp>
    </p:spTree>
    <p:extLst>
      <p:ext uri="{BB962C8B-B14F-4D97-AF65-F5344CB8AC3E}">
        <p14:creationId xmlns:p14="http://schemas.microsoft.com/office/powerpoint/2010/main" val="3618364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37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(30 + 7 )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37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30 + 2 × 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37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2 × 37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60 + 14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74</a:t>
            </a:r>
          </a:p>
        </p:txBody>
      </p:sp>
    </p:spTree>
    <p:extLst>
      <p:ext uri="{BB962C8B-B14F-4D97-AF65-F5344CB8AC3E}">
        <p14:creationId xmlns:p14="http://schemas.microsoft.com/office/powerpoint/2010/main" val="289522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3 × 44 = </a:t>
            </a:r>
          </a:p>
        </p:txBody>
      </p:sp>
    </p:spTree>
    <p:extLst>
      <p:ext uri="{BB962C8B-B14F-4D97-AF65-F5344CB8AC3E}">
        <p14:creationId xmlns:p14="http://schemas.microsoft.com/office/powerpoint/2010/main" val="4205088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187DCE-701B-B984-B910-6C02B9FC8B6F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3 × 44 =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4CF2CC8-843F-6312-A4A4-3231D5918B14}"/>
              </a:ext>
            </a:extLst>
          </p:cNvPr>
          <p:cNvSpPr txBox="1"/>
          <p:nvPr/>
        </p:nvSpPr>
        <p:spPr>
          <a:xfrm>
            <a:off x="446083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3 × (40 + 4 )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6E700C-C333-FAD4-CBC3-633190C35B20}"/>
              </a:ext>
            </a:extLst>
          </p:cNvPr>
          <p:cNvSpPr txBox="1"/>
          <p:nvPr/>
        </p:nvSpPr>
        <p:spPr>
          <a:xfrm>
            <a:off x="252132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3 × 44 =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80894A-9C18-ED97-CFD5-F5706C89425D}"/>
              </a:ext>
            </a:extLst>
          </p:cNvPr>
          <p:cNvSpPr txBox="1"/>
          <p:nvPr/>
        </p:nvSpPr>
        <p:spPr>
          <a:xfrm>
            <a:off x="4460834" y="2811818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3 × 40 + 3 × 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AB6550D-9987-F6C9-6C58-286769A1215C}"/>
              </a:ext>
            </a:extLst>
          </p:cNvPr>
          <p:cNvSpPr txBox="1"/>
          <p:nvPr/>
        </p:nvSpPr>
        <p:spPr>
          <a:xfrm>
            <a:off x="2521324" y="366035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3 × 44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8B981A-AF41-F87F-D6CA-94CD1106715C}"/>
              </a:ext>
            </a:extLst>
          </p:cNvPr>
          <p:cNvSpPr txBox="1"/>
          <p:nvPr/>
        </p:nvSpPr>
        <p:spPr>
          <a:xfrm>
            <a:off x="2521324" y="450438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 × 44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916B91-B0FB-42F2-0723-04EDAEEC043E}"/>
              </a:ext>
            </a:extLst>
          </p:cNvPr>
          <p:cNvSpPr txBox="1"/>
          <p:nvPr/>
        </p:nvSpPr>
        <p:spPr>
          <a:xfrm>
            <a:off x="4532086" y="3661534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120 + 12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E90D55B-4D63-296D-17A7-898BD6E10E48}"/>
              </a:ext>
            </a:extLst>
          </p:cNvPr>
          <p:cNvSpPr txBox="1"/>
          <p:nvPr/>
        </p:nvSpPr>
        <p:spPr>
          <a:xfrm>
            <a:off x="4572000" y="4503203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132</a:t>
            </a:r>
          </a:p>
        </p:txBody>
      </p:sp>
    </p:spTree>
    <p:extLst>
      <p:ext uri="{BB962C8B-B14F-4D97-AF65-F5344CB8AC3E}">
        <p14:creationId xmlns:p14="http://schemas.microsoft.com/office/powerpoint/2010/main" val="198496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en décomposant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097391-0F7B-5C81-8010-648CAB0A2D49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 5 × 18 = </a:t>
            </a:r>
          </a:p>
        </p:txBody>
      </p:sp>
    </p:spTree>
    <p:extLst>
      <p:ext uri="{BB962C8B-B14F-4D97-AF65-F5344CB8AC3E}">
        <p14:creationId xmlns:p14="http://schemas.microsoft.com/office/powerpoint/2010/main" val="32816222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450</Words>
  <Application>Microsoft Office PowerPoint</Application>
  <PresentationFormat>Affichage à l'écran (4:3)</PresentationFormat>
  <Paragraphs>104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 </vt:lpstr>
      <vt:lpstr>Calcule en décomposant sur ton ardoise. </vt:lpstr>
      <vt:lpstr>Correction</vt:lpstr>
      <vt:lpstr>Calcule en décomposant sur ton ardoise. </vt:lpstr>
      <vt:lpstr>Correction</vt:lpstr>
      <vt:lpstr>Calcule en décomposant sur ton ardoise. </vt:lpstr>
      <vt:lpstr>Correction</vt:lpstr>
      <vt:lpstr>Calcule en décomposant sur ton ardoise. </vt:lpstr>
      <vt:lpstr>Correction</vt:lpstr>
      <vt:lpstr>Calcule en décomposant sur ton ardoise. </vt:lpstr>
      <vt:lpstr>Correction</vt:lpstr>
      <vt:lpstr>Calcule en décomposant sur ton ardoise. </vt:lpstr>
      <vt:lpstr>Correction</vt:lpstr>
      <vt:lpstr>Calcule en décomposant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73</cp:revision>
  <dcterms:created xsi:type="dcterms:W3CDTF">2023-02-07T14:55:57Z</dcterms:created>
  <dcterms:modified xsi:type="dcterms:W3CDTF">2026-07-21T09:01:00Z</dcterms:modified>
</cp:coreProperties>
</file>