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57" r:id="rId3"/>
    <p:sldId id="258" r:id="rId4"/>
    <p:sldId id="274" r:id="rId5"/>
    <p:sldId id="275" r:id="rId6"/>
    <p:sldId id="276" r:id="rId7"/>
    <p:sldId id="277" r:id="rId8"/>
    <p:sldId id="278" r:id="rId9"/>
    <p:sldId id="279" r:id="rId10"/>
    <p:sldId id="282" r:id="rId11"/>
    <p:sldId id="283" r:id="rId12"/>
    <p:sldId id="280" r:id="rId13"/>
    <p:sldId id="281" r:id="rId14"/>
    <p:sldId id="284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8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548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573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693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609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dirty="0"/>
              <a:t>Cliquez pour modifier les styles du texte </a:t>
            </a:r>
            <a:r>
              <a:rPr lang="fr-FR"/>
              <a:t>du masque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681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02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 / beauc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4028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35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marL="0" indent="0" algn="ctr">
              <a:buNone/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001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39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084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57377"/>
            <a:ext cx="3868340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57377"/>
            <a:ext cx="3887391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8268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104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156" y="357033"/>
            <a:ext cx="8432194" cy="576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9436-D0A7-4E06-916E-1C73B6BE4C46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4908" y="6492875"/>
            <a:ext cx="719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E2E5-8F65-4757-A689-3EF96C937AFA}" type="slidenum">
              <a:rPr lang="fr-FR" smtClean="0"/>
              <a:t>‹N°›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E40B670-9BA5-640D-7016-51B818462684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2F1319C-A0F4-E41E-9295-8DBE81E1FDBF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DA4F8-ECB0-C915-27F7-77DA4B6048DF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983CD57-4A8C-9389-2A06-2FC10D08833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247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72" r:id="rId3"/>
    <p:sldLayoutId id="2147483667" r:id="rId4"/>
    <p:sldLayoutId id="2147483661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marL="571500" indent="-571500" algn="l" defTabSz="914400" rtl="0" eaLnBrk="1" latinLnBrk="0" hangingPunct="1">
        <a:lnSpc>
          <a:spcPct val="90000"/>
        </a:lnSpc>
        <a:spcBef>
          <a:spcPct val="0"/>
        </a:spcBef>
        <a:buFont typeface="Wingdings 3" panose="05040102010807070707" pitchFamily="18" charset="2"/>
        <a:buChar char="u"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498EB-D913-4EFD-8F28-5C16EE12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C5DE38-5D09-84BE-0ED6-DE379542DBA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966ACC-715D-E932-EAAE-60043F04A7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31343C2C-46D5-27F5-ACC1-7934222628BC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>
                  <a:solidFill>
                    <a:schemeClr val="bg1"/>
                  </a:solidFill>
                </a:rPr>
                <a:t>Je sais multiplier </a:t>
              </a:r>
              <a:r>
                <a:rPr lang="fr-FR" sz="3200" b="1" dirty="0">
                  <a:solidFill>
                    <a:schemeClr val="bg1"/>
                  </a:solidFill>
                </a:rPr>
                <a:t>par 4 </a:t>
              </a:r>
            </a:p>
            <a:p>
              <a:r>
                <a:rPr lang="fr-FR" sz="3200" b="1" dirty="0">
                  <a:solidFill>
                    <a:schemeClr val="bg1"/>
                  </a:solidFill>
                </a:rPr>
                <a:t>ou par 8.</a:t>
              </a: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D6A2D50-2F24-BC76-21C6-52F57C5F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01136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5/7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C655B0A2-8CBD-F556-0067-98508EEE172B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13 × 4 =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15 × 8 = …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338793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5/7</a:t>
            </a:r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1CBDC3DA-8BEC-A345-D1C0-491CBE94B6E6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13 × 4 =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15 × 8 = …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D0E145B5-A7B4-AD6F-71B5-923CEB902B08}"/>
              </a:ext>
            </a:extLst>
          </p:cNvPr>
          <p:cNvSpPr txBox="1">
            <a:spLocks/>
          </p:cNvSpPr>
          <p:nvPr/>
        </p:nvSpPr>
        <p:spPr>
          <a:xfrm>
            <a:off x="3863492" y="2461466"/>
            <a:ext cx="1020530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52</a:t>
            </a:r>
            <a:endParaRPr lang="fr-FR" dirty="0"/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BBA820A9-DCB8-5E9E-47CA-9B795BC3F7CA}"/>
              </a:ext>
            </a:extLst>
          </p:cNvPr>
          <p:cNvSpPr txBox="1">
            <a:spLocks/>
          </p:cNvSpPr>
          <p:nvPr/>
        </p:nvSpPr>
        <p:spPr>
          <a:xfrm>
            <a:off x="3863491" y="3447557"/>
            <a:ext cx="1020531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120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6184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6/7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C655B0A2-8CBD-F556-0067-98508EEE172B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17 × 4 =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35 × 8 = …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3264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6/7</a:t>
            </a:r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1CBDC3DA-8BEC-A345-D1C0-491CBE94B6E6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17 × 4 =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35 × 8 = …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D0E145B5-A7B4-AD6F-71B5-923CEB902B08}"/>
              </a:ext>
            </a:extLst>
          </p:cNvPr>
          <p:cNvSpPr txBox="1">
            <a:spLocks/>
          </p:cNvSpPr>
          <p:nvPr/>
        </p:nvSpPr>
        <p:spPr>
          <a:xfrm>
            <a:off x="3863492" y="2461466"/>
            <a:ext cx="1020530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68</a:t>
            </a:r>
            <a:endParaRPr lang="fr-FR" dirty="0"/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BBA820A9-DCB8-5E9E-47CA-9B795BC3F7CA}"/>
              </a:ext>
            </a:extLst>
          </p:cNvPr>
          <p:cNvSpPr txBox="1">
            <a:spLocks/>
          </p:cNvSpPr>
          <p:nvPr/>
        </p:nvSpPr>
        <p:spPr>
          <a:xfrm>
            <a:off x="3863491" y="3447557"/>
            <a:ext cx="1020531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280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228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7/7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C655B0A2-8CBD-F556-0067-98508EEE172B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75 × 4 =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150 × 8 = …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0570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7/7</a:t>
            </a:r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1CBDC3DA-8BEC-A345-D1C0-491CBE94B6E6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75 × 4 =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150 × 8 = …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D0E145B5-A7B4-AD6F-71B5-923CEB902B08}"/>
              </a:ext>
            </a:extLst>
          </p:cNvPr>
          <p:cNvSpPr txBox="1">
            <a:spLocks/>
          </p:cNvSpPr>
          <p:nvPr/>
        </p:nvSpPr>
        <p:spPr>
          <a:xfrm>
            <a:off x="3863492" y="2461466"/>
            <a:ext cx="1020530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300</a:t>
            </a:r>
            <a:endParaRPr lang="fr-FR" dirty="0"/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BBA820A9-DCB8-5E9E-47CA-9B795BC3F7CA}"/>
              </a:ext>
            </a:extLst>
          </p:cNvPr>
          <p:cNvSpPr txBox="1">
            <a:spLocks/>
          </p:cNvSpPr>
          <p:nvPr/>
        </p:nvSpPr>
        <p:spPr>
          <a:xfrm>
            <a:off x="4249186" y="3429000"/>
            <a:ext cx="1280550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1 200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499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C655B0A2-8CBD-F556-0067-98508EEE172B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12 × 4 =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11 × 8 = …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57076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1/7</a:t>
            </a:r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1CBDC3DA-8BEC-A345-D1C0-491CBE94B6E6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12 × 4 =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11 × 8 = …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D0E145B5-A7B4-AD6F-71B5-923CEB902B08}"/>
              </a:ext>
            </a:extLst>
          </p:cNvPr>
          <p:cNvSpPr txBox="1">
            <a:spLocks/>
          </p:cNvSpPr>
          <p:nvPr/>
        </p:nvSpPr>
        <p:spPr>
          <a:xfrm>
            <a:off x="3863492" y="2461466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48</a:t>
            </a:r>
            <a:endParaRPr lang="fr-FR" dirty="0"/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BBA820A9-DCB8-5E9E-47CA-9B795BC3F7CA}"/>
              </a:ext>
            </a:extLst>
          </p:cNvPr>
          <p:cNvSpPr txBox="1">
            <a:spLocks/>
          </p:cNvSpPr>
          <p:nvPr/>
        </p:nvSpPr>
        <p:spPr>
          <a:xfrm>
            <a:off x="3863492" y="3447557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88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065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C655B0A2-8CBD-F556-0067-98508EEE172B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15 × 4 =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12 × 8 = …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9423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2/7</a:t>
            </a:r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1CBDC3DA-8BEC-A345-D1C0-491CBE94B6E6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15 × 4 =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12 × 8 = …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D0E145B5-A7B4-AD6F-71B5-923CEB902B08}"/>
              </a:ext>
            </a:extLst>
          </p:cNvPr>
          <p:cNvSpPr txBox="1">
            <a:spLocks/>
          </p:cNvSpPr>
          <p:nvPr/>
        </p:nvSpPr>
        <p:spPr>
          <a:xfrm>
            <a:off x="3863492" y="2461466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60</a:t>
            </a:r>
            <a:endParaRPr lang="fr-FR" dirty="0"/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BBA820A9-DCB8-5E9E-47CA-9B795BC3F7CA}"/>
              </a:ext>
            </a:extLst>
          </p:cNvPr>
          <p:cNvSpPr txBox="1">
            <a:spLocks/>
          </p:cNvSpPr>
          <p:nvPr/>
        </p:nvSpPr>
        <p:spPr>
          <a:xfrm>
            <a:off x="3863492" y="3447557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96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069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C655B0A2-8CBD-F556-0067-98508EEE172B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25 × 4 =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20 × 8 = …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93957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3/7</a:t>
            </a:r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1CBDC3DA-8BEC-A345-D1C0-491CBE94B6E6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25 × 4 =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20 × 8 = …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D0E145B5-A7B4-AD6F-71B5-923CEB902B08}"/>
              </a:ext>
            </a:extLst>
          </p:cNvPr>
          <p:cNvSpPr txBox="1">
            <a:spLocks/>
          </p:cNvSpPr>
          <p:nvPr/>
        </p:nvSpPr>
        <p:spPr>
          <a:xfrm>
            <a:off x="3863492" y="2461466"/>
            <a:ext cx="1020530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100</a:t>
            </a:r>
            <a:endParaRPr lang="fr-FR" dirty="0"/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BBA820A9-DCB8-5E9E-47CA-9B795BC3F7CA}"/>
              </a:ext>
            </a:extLst>
          </p:cNvPr>
          <p:cNvSpPr txBox="1">
            <a:spLocks/>
          </p:cNvSpPr>
          <p:nvPr/>
        </p:nvSpPr>
        <p:spPr>
          <a:xfrm>
            <a:off x="3863491" y="3447557"/>
            <a:ext cx="1020531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160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480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C655B0A2-8CBD-F556-0067-98508EEE172B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35 × 4 =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25 × 8 = …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4578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4/7</a:t>
            </a:r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1CBDC3DA-8BEC-A345-D1C0-491CBE94B6E6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35 × 4 =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25 × 8 = …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D0E145B5-A7B4-AD6F-71B5-923CEB902B08}"/>
              </a:ext>
            </a:extLst>
          </p:cNvPr>
          <p:cNvSpPr txBox="1">
            <a:spLocks/>
          </p:cNvSpPr>
          <p:nvPr/>
        </p:nvSpPr>
        <p:spPr>
          <a:xfrm>
            <a:off x="3863492" y="2461466"/>
            <a:ext cx="1020530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140</a:t>
            </a:r>
            <a:endParaRPr lang="fr-FR" dirty="0"/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BBA820A9-DCB8-5E9E-47CA-9B795BC3F7CA}"/>
              </a:ext>
            </a:extLst>
          </p:cNvPr>
          <p:cNvSpPr txBox="1">
            <a:spLocks/>
          </p:cNvSpPr>
          <p:nvPr/>
        </p:nvSpPr>
        <p:spPr>
          <a:xfrm>
            <a:off x="3863491" y="3447557"/>
            <a:ext cx="1020531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200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745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199</Words>
  <Application>Microsoft Office PowerPoint</Application>
  <PresentationFormat>Affichage à l'écran (4:3)</PresentationFormat>
  <Paragraphs>101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Calibri</vt:lpstr>
      <vt:lpstr>Wingdings</vt:lpstr>
      <vt:lpstr>Wingdings 3</vt:lpstr>
      <vt:lpstr>Thème Office</vt:lpstr>
      <vt:lpstr>Présentation PowerPoint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40</cp:revision>
  <dcterms:created xsi:type="dcterms:W3CDTF">2023-05-24T12:52:04Z</dcterms:created>
  <dcterms:modified xsi:type="dcterms:W3CDTF">2026-07-09T14:13:14Z</dcterms:modified>
</cp:coreProperties>
</file>