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305" r:id="rId2"/>
    <p:sldId id="327" r:id="rId3"/>
    <p:sldId id="32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ajouter  8,9, 18,19 28,29,38 ou 39  à un nombre.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C55E2D3E-B19F-4307-ACAA-527565F528AA}"/>
              </a:ext>
            </a:extLst>
          </p:cNvPr>
          <p:cNvGrpSpPr/>
          <p:nvPr/>
        </p:nvGrpSpPr>
        <p:grpSpPr>
          <a:xfrm>
            <a:off x="930592" y="503055"/>
            <a:ext cx="6050915" cy="1728239"/>
            <a:chOff x="314421" y="1226955"/>
            <a:chExt cx="6050915" cy="1728239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9D2140FB-DADF-D10C-C665-87E77A36BA29}"/>
                </a:ext>
              </a:extLst>
            </p:cNvPr>
            <p:cNvSpPr txBox="1"/>
            <p:nvPr/>
          </p:nvSpPr>
          <p:spPr>
            <a:xfrm>
              <a:off x="314421" y="1226955"/>
              <a:ext cx="5939384" cy="374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</a:t>
              </a:r>
              <a:r>
                <a:rPr kumimoji="0" lang="fr-FR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73B959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Ajouter 9,19,29,39</a:t>
              </a:r>
              <a:endParaRPr kumimoji="0" lang="fr-FR" sz="1100" b="0" i="0" u="none" strike="noStrike" kern="100" cap="none" spc="0" normalizeH="0" baseline="0" noProof="0" dirty="0">
                <a:ln>
                  <a:noFill/>
                </a:ln>
                <a:solidFill>
                  <a:srgbClr val="73B95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Zone de texte 2">
              <a:extLst>
                <a:ext uri="{FF2B5EF4-FFF2-40B4-BE49-F238E27FC236}">
                  <a16:creationId xmlns:a16="http://schemas.microsoft.com/office/drawing/2014/main" id="{CCF75AA1-9F35-B257-9D28-3E8F17F356AC}"/>
                </a:ext>
              </a:extLst>
            </p:cNvPr>
            <p:cNvSpPr txBox="1"/>
            <p:nvPr/>
          </p:nvSpPr>
          <p:spPr>
            <a:xfrm>
              <a:off x="2391506" y="2329719"/>
              <a:ext cx="3973830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36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+ 10 – 1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45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kumimoji="0" lang="fr-FR" sz="105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4F8612E6-A93C-83EF-7F09-9991D0D7E763}"/>
                </a:ext>
              </a:extLst>
            </p:cNvPr>
            <p:cNvSpPr txBox="1"/>
            <p:nvPr/>
          </p:nvSpPr>
          <p:spPr>
            <a:xfrm>
              <a:off x="534221" y="2329719"/>
              <a:ext cx="18265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376 + </a:t>
              </a: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</a:t>
              </a: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=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4468ACB5-F344-1984-0AA0-53D850B24537}"/>
                </a:ext>
              </a:extLst>
            </p:cNvPr>
            <p:cNvSpPr txBox="1"/>
            <p:nvPr/>
          </p:nvSpPr>
          <p:spPr>
            <a:xfrm>
              <a:off x="513931" y="1564164"/>
              <a:ext cx="5813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Pour ajouter 9 à un nombre</a:t>
              </a:r>
              <a:r>
                <a: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on ajoute 10, c’est-à-dire 1 dizaine, puis on soustrait 1.</a:t>
              </a: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81C3E283-2B9A-7C68-B261-905925EA909B}"/>
              </a:ext>
            </a:extLst>
          </p:cNvPr>
          <p:cNvGrpSpPr/>
          <p:nvPr/>
        </p:nvGrpSpPr>
        <p:grpSpPr>
          <a:xfrm>
            <a:off x="973667" y="3613600"/>
            <a:ext cx="5990247" cy="1885307"/>
            <a:chOff x="395379" y="611455"/>
            <a:chExt cx="5990247" cy="1885307"/>
          </a:xfrm>
        </p:grpSpPr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946F782C-2A2B-A779-D997-ECE26CFED50E}"/>
                </a:ext>
              </a:extLst>
            </p:cNvPr>
            <p:cNvSpPr txBox="1"/>
            <p:nvPr/>
          </p:nvSpPr>
          <p:spPr>
            <a:xfrm>
              <a:off x="395379" y="611455"/>
              <a:ext cx="5939384" cy="374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</a:t>
              </a:r>
              <a:r>
                <a:rPr kumimoji="0" lang="fr-FR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73B959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Ajouter 8,18,28,38</a:t>
              </a:r>
              <a:endParaRPr kumimoji="0" lang="fr-FR" sz="1100" b="0" i="0" u="none" strike="noStrike" kern="100" cap="none" spc="0" normalizeH="0" baseline="0" noProof="0" dirty="0">
                <a:ln>
                  <a:noFill/>
                </a:ln>
                <a:solidFill>
                  <a:srgbClr val="73B95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Zone de texte 2">
              <a:extLst>
                <a:ext uri="{FF2B5EF4-FFF2-40B4-BE49-F238E27FC236}">
                  <a16:creationId xmlns:a16="http://schemas.microsoft.com/office/drawing/2014/main" id="{3E5A13FA-DD10-5CE8-EC7C-5A5E2B2F6637}"/>
                </a:ext>
              </a:extLst>
            </p:cNvPr>
            <p:cNvSpPr txBox="1"/>
            <p:nvPr/>
          </p:nvSpPr>
          <p:spPr>
            <a:xfrm>
              <a:off x="1588770" y="1871287"/>
              <a:ext cx="3973830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483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+ 10 – 2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491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kumimoji="0" lang="fr-FR" sz="105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83AD8B29-5F35-D76E-CA9C-965C0124083F}"/>
                </a:ext>
              </a:extLst>
            </p:cNvPr>
            <p:cNvSpPr txBox="1"/>
            <p:nvPr/>
          </p:nvSpPr>
          <p:spPr>
            <a:xfrm>
              <a:off x="590122" y="1887620"/>
              <a:ext cx="1645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483 + </a:t>
              </a: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</a:t>
              </a: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=</a:t>
              </a:r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5D72DA0C-A45C-5B0A-485E-A713E96ECDEF}"/>
                </a:ext>
              </a:extLst>
            </p:cNvPr>
            <p:cNvSpPr txBox="1"/>
            <p:nvPr/>
          </p:nvSpPr>
          <p:spPr>
            <a:xfrm>
              <a:off x="572104" y="1130108"/>
              <a:ext cx="5813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Pour ajouter 8 à un nombre</a:t>
              </a:r>
              <a:r>
                <a: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on ajoute 10, c’est-à-dire 1 dizaine, puis on soustrait 2.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08FE1067-B75F-96F7-A624-004F553A5F2B}"/>
              </a:ext>
            </a:extLst>
          </p:cNvPr>
          <p:cNvGrpSpPr/>
          <p:nvPr/>
        </p:nvGrpSpPr>
        <p:grpSpPr>
          <a:xfrm>
            <a:off x="1110452" y="5402567"/>
            <a:ext cx="5813522" cy="1361874"/>
            <a:chOff x="513931" y="1564164"/>
            <a:chExt cx="5813522" cy="1361874"/>
          </a:xfrm>
        </p:grpSpPr>
        <p:sp>
          <p:nvSpPr>
            <p:cNvPr id="31" name="Zone de texte 2">
              <a:extLst>
                <a:ext uri="{FF2B5EF4-FFF2-40B4-BE49-F238E27FC236}">
                  <a16:creationId xmlns:a16="http://schemas.microsoft.com/office/drawing/2014/main" id="{39144DC1-ACA9-21F8-7794-7EA334282F08}"/>
                </a:ext>
              </a:extLst>
            </p:cNvPr>
            <p:cNvSpPr txBox="1"/>
            <p:nvPr/>
          </p:nvSpPr>
          <p:spPr>
            <a:xfrm>
              <a:off x="1656883" y="2300563"/>
              <a:ext cx="3477583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715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+ 30 – 2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743</a:t>
              </a:r>
              <a:endParaRPr kumimoji="0" lang="fr-FR" sz="105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C87B9D6-0B2E-F1D5-BFD6-2D2A95DC3871}"/>
                </a:ext>
              </a:extLst>
            </p:cNvPr>
            <p:cNvSpPr txBox="1"/>
            <p:nvPr/>
          </p:nvSpPr>
          <p:spPr>
            <a:xfrm>
              <a:off x="513931" y="2315573"/>
              <a:ext cx="1645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715 + </a:t>
              </a: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28</a:t>
              </a: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=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F8888C6-8A0A-FA8B-89CA-0EE3259786D4}"/>
                </a:ext>
              </a:extLst>
            </p:cNvPr>
            <p:cNvSpPr txBox="1"/>
            <p:nvPr/>
          </p:nvSpPr>
          <p:spPr>
            <a:xfrm>
              <a:off x="513931" y="1564164"/>
              <a:ext cx="5813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Pour ajouter 18, 28 ou 38 à un nombre</a:t>
              </a:r>
              <a:r>
                <a: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on ajoute 20,30 ou 40 (2, 3 ou 4 dizaines), puis on soustrait 2.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E7F54969-5AC5-88B3-598A-79387F15B97E}"/>
              </a:ext>
            </a:extLst>
          </p:cNvPr>
          <p:cNvGrpSpPr/>
          <p:nvPr/>
        </p:nvGrpSpPr>
        <p:grpSpPr>
          <a:xfrm>
            <a:off x="1124484" y="2226932"/>
            <a:ext cx="5839430" cy="1376443"/>
            <a:chOff x="488023" y="1564164"/>
            <a:chExt cx="5839430" cy="1376443"/>
          </a:xfrm>
        </p:grpSpPr>
        <p:sp>
          <p:nvSpPr>
            <p:cNvPr id="36" name="Zone de texte 2">
              <a:extLst>
                <a:ext uri="{FF2B5EF4-FFF2-40B4-BE49-F238E27FC236}">
                  <a16:creationId xmlns:a16="http://schemas.microsoft.com/office/drawing/2014/main" id="{4376EAA6-6DAD-A605-7C4F-265782CC1DF2}"/>
                </a:ext>
              </a:extLst>
            </p:cNvPr>
            <p:cNvSpPr txBox="1"/>
            <p:nvPr/>
          </p:nvSpPr>
          <p:spPr>
            <a:xfrm>
              <a:off x="1631037" y="2315132"/>
              <a:ext cx="3477583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574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+ 20 – 1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593</a:t>
              </a:r>
              <a:endParaRPr kumimoji="0" lang="fr-FR" sz="105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FEAC968C-A4FB-266E-77E2-E5C84C002E88}"/>
                </a:ext>
              </a:extLst>
            </p:cNvPr>
            <p:cNvSpPr txBox="1"/>
            <p:nvPr/>
          </p:nvSpPr>
          <p:spPr>
            <a:xfrm>
              <a:off x="488023" y="2325357"/>
              <a:ext cx="1645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574 + </a:t>
              </a: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19</a:t>
              </a: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=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157787A8-AF0C-0423-900E-D0289D604984}"/>
                </a:ext>
              </a:extLst>
            </p:cNvPr>
            <p:cNvSpPr txBox="1"/>
            <p:nvPr/>
          </p:nvSpPr>
          <p:spPr>
            <a:xfrm>
              <a:off x="513931" y="1564164"/>
              <a:ext cx="5813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Pour ajouter 19, 29 ou 39 à un nombre</a:t>
              </a:r>
              <a:r>
                <a: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on ajoute 20,30 ou 40 (2, 3 ou 4 dizaines), puis on soustrait 1.</a:t>
              </a:r>
            </a:p>
          </p:txBody>
        </p:sp>
      </p:grpSp>
      <p:pic>
        <p:nvPicPr>
          <p:cNvPr id="39" name="Image 38">
            <a:extLst>
              <a:ext uri="{FF2B5EF4-FFF2-40B4-BE49-F238E27FC236}">
                <a16:creationId xmlns:a16="http://schemas.microsoft.com/office/drawing/2014/main" id="{31B44685-21F2-4793-1F96-AE60CD77D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726" y="1214662"/>
            <a:ext cx="1622250" cy="75600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EA4F9AE8-C8AC-9B3A-361D-78F9951C1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7995" y="2712211"/>
            <a:ext cx="1597293" cy="756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8E9A1722-9CE4-8925-968D-ACAD46950C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1369" y="4496101"/>
            <a:ext cx="1612286" cy="75600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757F8A09-3B08-175F-982E-BF21047D46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7726" y="6042636"/>
            <a:ext cx="1581428" cy="7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56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69CDD12A-DD6A-8E8B-F05F-3CBC355F6A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46439"/>
              </p:ext>
            </p:extLst>
          </p:nvPr>
        </p:nvGraphicFramePr>
        <p:xfrm>
          <a:off x="1381125" y="566134"/>
          <a:ext cx="6381750" cy="605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0875">
                  <a:extLst>
                    <a:ext uri="{9D8B030D-6E8A-4147-A177-3AD203B41FA5}">
                      <a16:colId xmlns:a16="http://schemas.microsoft.com/office/drawing/2014/main" val="1859203692"/>
                    </a:ext>
                  </a:extLst>
                </a:gridCol>
                <a:gridCol w="3190875">
                  <a:extLst>
                    <a:ext uri="{9D8B030D-6E8A-4147-A177-3AD203B41FA5}">
                      <a16:colId xmlns:a16="http://schemas.microsoft.com/office/drawing/2014/main" val="1100163575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84 + 8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11.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73 + 29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07831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2.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237 + 9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12.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147 + 28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33226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3.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525 + 8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13.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1 813 + 29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26915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882 + 9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14.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4 335 + 28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95183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5.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1 213 + 9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15.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9 201 + 29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569431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6.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73 + 19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16.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42 + 39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11842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7.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126 + 18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17.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104 + 38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33619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8.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3 814 + 19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18.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1 825 + 39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830218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9.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5 222 + 18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19.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3 717 + 38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83330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10.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7 928 + 19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dirty="0">
                          <a:solidFill>
                            <a:srgbClr val="0070C0"/>
                          </a:solidFill>
                        </a:rPr>
                        <a:t>20. </a:t>
                      </a:r>
                      <a:r>
                        <a:rPr lang="fr-FR" sz="2800" b="0" dirty="0">
                          <a:solidFill>
                            <a:schemeClr val="tx1"/>
                          </a:solidFill>
                        </a:rPr>
                        <a:t>8 088 + 39 = …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500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44436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311</Words>
  <Application>Microsoft Office PowerPoint</Application>
  <PresentationFormat>Affichage à l'écran (4:3)</PresentationFormat>
  <Paragraphs>36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43</cp:revision>
  <dcterms:created xsi:type="dcterms:W3CDTF">2023-02-07T14:55:57Z</dcterms:created>
  <dcterms:modified xsi:type="dcterms:W3CDTF">2026-07-12T09:04:31Z</dcterms:modified>
</cp:coreProperties>
</file>