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7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résoudre un problème à étapes.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A04D847-B708-079D-87AF-3B55FF346B1D}"/>
              </a:ext>
            </a:extLst>
          </p:cNvPr>
          <p:cNvSpPr txBox="1"/>
          <p:nvPr/>
        </p:nvSpPr>
        <p:spPr>
          <a:xfrm>
            <a:off x="470181" y="1092053"/>
            <a:ext cx="7855106" cy="39627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agriculteurs ont  fabriqué 140 petits ballots de paille et 55 grands ballots de paille.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petits </a:t>
            </a: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ballots pèsent 25 kg et les grands pèsent 40 kg.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tracteur ne prend transporter que 3 tonnes de paille à la fois.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faudra-t-il de trajet pour tout transporter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Une image contenant plein air, herbe, ciel, nuage&#10;&#10;Le contenu généré par l’IA peut être incorrect.">
            <a:extLst>
              <a:ext uri="{FF2B5EF4-FFF2-40B4-BE49-F238E27FC236}">
                <a16:creationId xmlns:a16="http://schemas.microsoft.com/office/drawing/2014/main" id="{A6CECF21-11AD-6116-1924-09FA2F589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229" y="4713639"/>
            <a:ext cx="3292929" cy="179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59</Words>
  <Application>Microsoft Office PowerPoint</Application>
  <PresentationFormat>Affichage à l'écran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46</cp:revision>
  <dcterms:created xsi:type="dcterms:W3CDTF">2023-02-07T14:55:57Z</dcterms:created>
  <dcterms:modified xsi:type="dcterms:W3CDTF">2026-07-21T10:28:18Z</dcterms:modified>
</cp:coreProperties>
</file>