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sais encadrer un nombre.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736441" y="2769042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27 091</a:t>
            </a:r>
            <a:r>
              <a:rPr lang="fr-FR" sz="40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242098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ZoneTexte 43">
            <a:extLst>
              <a:ext uri="{FF2B5EF4-FFF2-40B4-BE49-F238E27FC236}">
                <a16:creationId xmlns:a16="http://schemas.microsoft.com/office/drawing/2014/main" id="{D7F23AFC-E15E-9835-F654-1BE6EA666542}"/>
              </a:ext>
            </a:extLst>
          </p:cNvPr>
          <p:cNvSpPr txBox="1"/>
          <p:nvPr/>
        </p:nvSpPr>
        <p:spPr>
          <a:xfrm>
            <a:off x="2218942" y="2814069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27 091</a:t>
            </a:r>
            <a:r>
              <a:rPr lang="fr-FR" sz="3600" dirty="0"/>
              <a:t> &lt;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2008959" y="2769041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27 000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70645" y="2782669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27 100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618800" y="3995644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27 000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825588" y="3995644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27 100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3958286" y="3814464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50944"/>
              <a:gd name="adj6" fmla="val -4560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 dirty="0">
                <a:solidFill>
                  <a:schemeClr val="bg2">
                    <a:lumMod val="50000"/>
                  </a:schemeClr>
                </a:solidFill>
              </a:rPr>
              <a:t>27 091</a:t>
            </a:r>
          </a:p>
        </p:txBody>
      </p:sp>
    </p:spTree>
    <p:extLst>
      <p:ext uri="{BB962C8B-B14F-4D97-AF65-F5344CB8AC3E}">
        <p14:creationId xmlns:p14="http://schemas.microsoft.com/office/powerpoint/2010/main" val="153728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736441" y="2769042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74 508</a:t>
            </a:r>
            <a:r>
              <a:rPr lang="fr-FR" sz="4000" dirty="0"/>
              <a:t>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au millier.</a:t>
            </a:r>
          </a:p>
        </p:txBody>
      </p:sp>
    </p:spTree>
    <p:extLst>
      <p:ext uri="{BB962C8B-B14F-4D97-AF65-F5344CB8AC3E}">
        <p14:creationId xmlns:p14="http://schemas.microsoft.com/office/powerpoint/2010/main" val="1521248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ZoneTexte 43">
            <a:extLst>
              <a:ext uri="{FF2B5EF4-FFF2-40B4-BE49-F238E27FC236}">
                <a16:creationId xmlns:a16="http://schemas.microsoft.com/office/drawing/2014/main" id="{D7F23AFC-E15E-9835-F654-1BE6EA666542}"/>
              </a:ext>
            </a:extLst>
          </p:cNvPr>
          <p:cNvSpPr txBox="1"/>
          <p:nvPr/>
        </p:nvSpPr>
        <p:spPr>
          <a:xfrm>
            <a:off x="2218942" y="2814069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74 508</a:t>
            </a:r>
            <a:r>
              <a:rPr lang="fr-FR" sz="3600" dirty="0"/>
              <a:t>&lt;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2008959" y="2769041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74 000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70645" y="2782669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75 000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618800" y="3995644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74 000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825588" y="3995644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75 000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5401109" y="3511806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93409"/>
              <a:gd name="adj6" fmla="val -5119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>
                <a:solidFill>
                  <a:schemeClr val="bg2">
                    <a:lumMod val="50000"/>
                  </a:schemeClr>
                </a:solidFill>
              </a:rPr>
              <a:t>74 508</a:t>
            </a:r>
            <a:endParaRPr lang="fr-FR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06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dizaine.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45268F-F783-D5DA-372A-731FB9843794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</a:t>
            </a:r>
            <a:r>
              <a:rPr lang="fr-FR" sz="4400" dirty="0"/>
              <a:t>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646C80-F83A-0366-3EC5-A07622CD2140}"/>
              </a:ext>
            </a:extLst>
          </p:cNvPr>
          <p:cNvSpPr txBox="1"/>
          <p:nvPr/>
        </p:nvSpPr>
        <p:spPr>
          <a:xfrm>
            <a:off x="2699864" y="2769042"/>
            <a:ext cx="3564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</a:t>
            </a:r>
            <a:r>
              <a:rPr lang="fr-FR" sz="4400" dirty="0"/>
              <a:t>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1862348" y="276223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5 730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519603" y="2769038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5 740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D0DAE18-AED1-76D0-939D-C68DD8DC74B1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F44BB8A5-CACA-4193-8B77-D15B6D6AA9D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F9A648F9-52C7-0189-9135-3E6FEFA01B2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D73ED3F2-D759-D754-38DC-89D7F66E7C5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F565143-75A3-E5BA-88FD-B51C73FC353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468CEF5-03F3-1C95-B106-78BC3F74C14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A18693C1-8D5A-782A-885A-DFF4C5A01C7F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7ACC709-D98D-4E33-8067-8AC8279CC513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27D2D91-6DC0-07B1-6E5E-1B65C0176AD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C45FA1C-4CC2-04DD-D13F-9F5D05B4391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0374B9D-3939-A1DE-94F2-7F1DBF959429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387E25B3-FF1E-DFB4-E868-0FB43F93AC0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A20BFEC-A802-AE07-590D-F55149B7A0A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9B96CA0-217D-C721-51BC-E58BD187806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0A7E2C19-AD1C-233A-35CC-650749D35F4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938FB494-7402-9FF7-20A8-36FB7621C79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CABB23E-443E-8E39-89E1-791C8B6C82E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7E27601-6272-A145-8890-40502D0FEBB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315AD8D-E2B9-2310-7F92-CA432675B6A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BF61CCD-20F5-ED5C-14F2-A4B29B47458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9B90A51-382D-CEA3-6C0C-A6812FECD8A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863DC5DB-2E96-1D7A-7442-4E562ED5E148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C9DA7E6A-C4B4-0184-9240-8F6804ACADA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DAA4958-A3A7-45E5-28C4-5A7FB4D54CC0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91A6492-8EE1-9FEA-6FA8-7040A616F2A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CBD0E208-302F-0D18-A33A-8E668C70BBE9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A13E6482-C71A-EC88-3D05-BB9DC615964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0ACF04B-05D9-22B1-22AF-84E8657D896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0DB73321-E153-6879-FDE3-C5A478F9AD3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5EA9EFE8-59E2-A502-7A9E-9ECB6B905C2A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377276AF-54D4-7FFD-BD4F-402E84A4AB2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C00AC44-B369-932C-BFB2-311AB0E264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EBB84A14-02B4-3F54-58F0-ACD80805425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59D4303F-3318-D705-B482-C31311682DC8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5 730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B80707AF-9C34-1B31-58C9-B6F0AEC43175}"/>
              </a:ext>
            </a:extLst>
          </p:cNvPr>
          <p:cNvSpPr txBox="1"/>
          <p:nvPr/>
        </p:nvSpPr>
        <p:spPr>
          <a:xfrm>
            <a:off x="6036531" y="4006479"/>
            <a:ext cx="96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5 740</a:t>
            </a:r>
          </a:p>
        </p:txBody>
      </p:sp>
      <p:sp>
        <p:nvSpPr>
          <p:cNvPr id="43" name="Légende : flèche courbée sans bordure 42">
            <a:extLst>
              <a:ext uri="{FF2B5EF4-FFF2-40B4-BE49-F238E27FC236}">
                <a16:creationId xmlns:a16="http://schemas.microsoft.com/office/drawing/2014/main" id="{BB4ACC8D-B2C3-F9D1-6D0B-43710F5AB57C}"/>
              </a:ext>
            </a:extLst>
          </p:cNvPr>
          <p:cNvSpPr/>
          <p:nvPr/>
        </p:nvSpPr>
        <p:spPr>
          <a:xfrm>
            <a:off x="6412641" y="3531671"/>
            <a:ext cx="869011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45649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5 739</a:t>
            </a:r>
          </a:p>
        </p:txBody>
      </p: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736441" y="2769042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38 752 </a:t>
            </a:r>
            <a:r>
              <a:rPr lang="fr-FR" sz="4000" dirty="0"/>
              <a:t>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dizaine.</a:t>
            </a:r>
          </a:p>
        </p:txBody>
      </p:sp>
    </p:spTree>
    <p:extLst>
      <p:ext uri="{BB962C8B-B14F-4D97-AF65-F5344CB8AC3E}">
        <p14:creationId xmlns:p14="http://schemas.microsoft.com/office/powerpoint/2010/main" val="272862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ZoneTexte 43">
            <a:extLst>
              <a:ext uri="{FF2B5EF4-FFF2-40B4-BE49-F238E27FC236}">
                <a16:creationId xmlns:a16="http://schemas.microsoft.com/office/drawing/2014/main" id="{D7F23AFC-E15E-9835-F654-1BE6EA666542}"/>
              </a:ext>
            </a:extLst>
          </p:cNvPr>
          <p:cNvSpPr txBox="1"/>
          <p:nvPr/>
        </p:nvSpPr>
        <p:spPr>
          <a:xfrm>
            <a:off x="2218942" y="2814069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38 752</a:t>
            </a:r>
            <a:r>
              <a:rPr lang="fr-FR" sz="3600" dirty="0"/>
              <a:t>&lt;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2008959" y="2769041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38 750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70645" y="2782669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38 760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618800" y="3995644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38 750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825588" y="3995644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38 760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4352648" y="3654979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50944"/>
              <a:gd name="adj6" fmla="val -4560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 dirty="0">
                <a:solidFill>
                  <a:schemeClr val="bg2">
                    <a:lumMod val="50000"/>
                  </a:schemeClr>
                </a:solidFill>
              </a:rPr>
              <a:t> 38 752</a:t>
            </a:r>
          </a:p>
        </p:txBody>
      </p:sp>
    </p:spTree>
    <p:extLst>
      <p:ext uri="{BB962C8B-B14F-4D97-AF65-F5344CB8AC3E}">
        <p14:creationId xmlns:p14="http://schemas.microsoft.com/office/powerpoint/2010/main" val="35729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736441" y="2769042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49 094</a:t>
            </a:r>
            <a:r>
              <a:rPr lang="fr-FR" sz="4000" dirty="0"/>
              <a:t>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dizaine.</a:t>
            </a:r>
          </a:p>
        </p:txBody>
      </p:sp>
    </p:spTree>
    <p:extLst>
      <p:ext uri="{BB962C8B-B14F-4D97-AF65-F5344CB8AC3E}">
        <p14:creationId xmlns:p14="http://schemas.microsoft.com/office/powerpoint/2010/main" val="2887860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ZoneTexte 43">
            <a:extLst>
              <a:ext uri="{FF2B5EF4-FFF2-40B4-BE49-F238E27FC236}">
                <a16:creationId xmlns:a16="http://schemas.microsoft.com/office/drawing/2014/main" id="{D7F23AFC-E15E-9835-F654-1BE6EA666542}"/>
              </a:ext>
            </a:extLst>
          </p:cNvPr>
          <p:cNvSpPr txBox="1"/>
          <p:nvPr/>
        </p:nvSpPr>
        <p:spPr>
          <a:xfrm>
            <a:off x="2218942" y="2814069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49 094</a:t>
            </a:r>
            <a:r>
              <a:rPr lang="fr-FR" sz="3600" dirty="0"/>
              <a:t>&lt;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2008959" y="2769041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49 090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70645" y="2782669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49 100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618800" y="3995644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49 090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825588" y="3995644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49 100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4916574" y="3611251"/>
            <a:ext cx="96906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50944"/>
              <a:gd name="adj6" fmla="val -4560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  49 094</a:t>
            </a:r>
            <a:endParaRPr lang="fr-FR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65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736441" y="2769042"/>
            <a:ext cx="42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… &lt; </a:t>
            </a:r>
            <a:r>
              <a:rPr lang="fr-FR" sz="4000" b="1" dirty="0"/>
              <a:t>13 587</a:t>
            </a:r>
            <a:r>
              <a:rPr lang="fr-FR" sz="4000" dirty="0"/>
              <a:t>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577143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ZoneTexte 43">
            <a:extLst>
              <a:ext uri="{FF2B5EF4-FFF2-40B4-BE49-F238E27FC236}">
                <a16:creationId xmlns:a16="http://schemas.microsoft.com/office/drawing/2014/main" id="{D7F23AFC-E15E-9835-F654-1BE6EA666542}"/>
              </a:ext>
            </a:extLst>
          </p:cNvPr>
          <p:cNvSpPr txBox="1"/>
          <p:nvPr/>
        </p:nvSpPr>
        <p:spPr>
          <a:xfrm>
            <a:off x="2218942" y="2814069"/>
            <a:ext cx="4829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/>
              <a:t>… &lt; </a:t>
            </a:r>
            <a:r>
              <a:rPr lang="fr-FR" sz="3600" b="1" dirty="0"/>
              <a:t>13 587</a:t>
            </a:r>
            <a:r>
              <a:rPr lang="fr-FR" sz="3600" dirty="0"/>
              <a:t>&lt; …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2008959" y="2769041"/>
            <a:ext cx="161725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13 500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70645" y="2782669"/>
            <a:ext cx="15187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B050"/>
                </a:solidFill>
              </a:rPr>
              <a:t>13 600</a:t>
            </a:r>
            <a:endParaRPr lang="fr-FR" sz="36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618800" y="3995644"/>
            <a:ext cx="1124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13 500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825588" y="3995644"/>
            <a:ext cx="11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13 600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6676735" y="3405174"/>
            <a:ext cx="116408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31324"/>
              <a:gd name="adj6" fmla="val -62359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2000" dirty="0">
                <a:solidFill>
                  <a:schemeClr val="bg2">
                    <a:lumMod val="50000"/>
                  </a:schemeClr>
                </a:solidFill>
              </a:rPr>
              <a:t> 13 587</a:t>
            </a:r>
          </a:p>
        </p:txBody>
      </p:sp>
    </p:spTree>
    <p:extLst>
      <p:ext uri="{BB962C8B-B14F-4D97-AF65-F5344CB8AC3E}">
        <p14:creationId xmlns:p14="http://schemas.microsoft.com/office/powerpoint/2010/main" val="188264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204</Words>
  <Application>Microsoft Office PowerPoint</Application>
  <PresentationFormat>Affichage à l'écran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Encadre le nombre à la dizaine.</vt:lpstr>
      <vt:lpstr>Correction</vt:lpstr>
      <vt:lpstr>Encadre le nombre à la dizaine.</vt:lpstr>
      <vt:lpstr>Correction</vt:lpstr>
      <vt:lpstr>Encadre le nombre à la dizaine.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au millier.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56</cp:revision>
  <dcterms:created xsi:type="dcterms:W3CDTF">2023-02-07T14:55:57Z</dcterms:created>
  <dcterms:modified xsi:type="dcterms:W3CDTF">2026-07-16T08:50:51Z</dcterms:modified>
</cp:coreProperties>
</file>