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03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490231" y="1102659"/>
            <a:ext cx="8466501" cy="5387492"/>
            <a:chOff x="719739" y="323498"/>
            <a:chExt cx="8466501" cy="5387492"/>
          </a:xfrm>
        </p:grpSpPr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78B8B245-16D7-C6B0-278C-D46A2FE814CE}"/>
                </a:ext>
              </a:extLst>
            </p:cNvPr>
            <p:cNvSpPr txBox="1"/>
            <p:nvPr/>
          </p:nvSpPr>
          <p:spPr>
            <a:xfrm>
              <a:off x="2423132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1</a:t>
              </a:r>
              <a:r>
                <a:rPr lang="fr-FR" sz="2000" b="1" baseline="30000" dirty="0"/>
                <a:t>re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DC96EA7-F4D4-5953-845C-E67A13D4D6DF}"/>
                </a:ext>
              </a:extLst>
            </p:cNvPr>
            <p:cNvSpPr txBox="1"/>
            <p:nvPr/>
          </p:nvSpPr>
          <p:spPr>
            <a:xfrm>
              <a:off x="719739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Départ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79F18437-947D-F61F-F26E-707E08FEF2F6}"/>
                </a:ext>
              </a:extLst>
            </p:cNvPr>
            <p:cNvSpPr txBox="1"/>
            <p:nvPr/>
          </p:nvSpPr>
          <p:spPr>
            <a:xfrm>
              <a:off x="8082130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Arrivée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02DB440-0DFB-B3D6-4650-E3794DA2ADB9}"/>
                </a:ext>
              </a:extLst>
            </p:cNvPr>
            <p:cNvSpPr txBox="1"/>
            <p:nvPr/>
          </p:nvSpPr>
          <p:spPr>
            <a:xfrm>
              <a:off x="4309464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2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66558CB-D3E6-FDFA-40CF-6123A5C93E65}"/>
                </a:ext>
              </a:extLst>
            </p:cNvPr>
            <p:cNvSpPr txBox="1"/>
            <p:nvPr/>
          </p:nvSpPr>
          <p:spPr>
            <a:xfrm>
              <a:off x="6195797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3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3177414" y="323498"/>
              <a:ext cx="55954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bateau de croisière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1" name="Titre 40">
            <a:extLst>
              <a:ext uri="{FF2B5EF4-FFF2-40B4-BE49-F238E27FC236}">
                <a16:creationId xmlns:a16="http://schemas.microsoft.com/office/drawing/2014/main" id="{964DEC22-418A-A23D-0CB4-734BD67A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FF2CA00E-0374-DC57-D321-09C9F26D6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13" y="964817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générée">
            <a:extLst>
              <a:ext uri="{FF2B5EF4-FFF2-40B4-BE49-F238E27FC236}">
                <a16:creationId xmlns:a16="http://schemas.microsoft.com/office/drawing/2014/main" id="{73567123-CC17-555D-6731-45B9C6BD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2193624" y="3319551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Image générée">
            <a:extLst>
              <a:ext uri="{FF2B5EF4-FFF2-40B4-BE49-F238E27FC236}">
                <a16:creationId xmlns:a16="http://schemas.microsoft.com/office/drawing/2014/main" id="{D20E7099-07D2-5FAC-21DF-C1FE0E8B6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4079955" y="3319550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générée">
            <a:extLst>
              <a:ext uri="{FF2B5EF4-FFF2-40B4-BE49-F238E27FC236}">
                <a16:creationId xmlns:a16="http://schemas.microsoft.com/office/drawing/2014/main" id="{C2E15B13-C60A-9412-0D7C-D70D736F0B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/>
          <a:stretch>
            <a:fillRect/>
          </a:stretch>
        </p:blipFill>
        <p:spPr bwMode="auto">
          <a:xfrm>
            <a:off x="5966289" y="3319550"/>
            <a:ext cx="1287049" cy="11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générée">
            <a:extLst>
              <a:ext uri="{FF2B5EF4-FFF2-40B4-BE49-F238E27FC236}">
                <a16:creationId xmlns:a16="http://schemas.microsoft.com/office/drawing/2014/main" id="{613D2B20-39A1-51DA-9F60-26105FDA3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9" y="3323806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générée">
            <a:extLst>
              <a:ext uri="{FF2B5EF4-FFF2-40B4-BE49-F238E27FC236}">
                <a16:creationId xmlns:a16="http://schemas.microsoft.com/office/drawing/2014/main" id="{DC607ED2-674C-E3DB-40A9-34AEEA9B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07" y="3333319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A561F-BBB2-01BB-973C-9921B59BC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8F09A9BB-0FAE-1FF3-512E-90891820D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076ADE5-D902-B933-4D89-1B58F44AAF11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0C295A7D-6BB6-8770-9527-3657FC154EC8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F44961FC-3EBE-3C54-FABA-6A998598FC68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EFDD03B-3E85-3E42-68B4-CDE78E005EF9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155FDAA0-9A81-F7C1-E1F6-4A3D70FF6F5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30BB20D5-A2A2-0028-3F9C-5B2B4A2D6401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9A678572-BD63-EB62-43B1-9A72870D155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EFD58AD-2740-E1E9-A008-F2E80C8D5A32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ED94C27-F615-BCFF-0FF1-73A2C1DC5F2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4CA17E45-39DA-C2B1-6857-5B27CF21779D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CCE7590-F487-D658-4334-D6A0FD22C4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E22D46D-793D-22B5-F9CF-3E4AA188935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10B141A-D3D8-E8EE-5000-36B910AF38C7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958800A6-636F-F964-EBA1-98F0605D10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EF15A644-3684-0382-D475-744010C9A9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0ADF879B-8207-F940-CDF9-236C642054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BB5687C4-5A1A-6EAC-4B5D-BB392F776A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E8B48D70-FFE5-732B-EE55-4BF9791E10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A06CC37-F26C-9796-FB34-07C18FA857D5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B83A8C4-8A61-A74E-8AE2-338D41AA67BE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5905778-5EEE-23FE-CC6E-4E45D460CCBC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1ED59EA-98DE-1FAD-8162-007ECF1B365C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68437ED-2A18-80CD-C800-EA1D2D712DAC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BBED14-DB18-E361-9020-049F366453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748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071E6-11A9-39FE-4999-2513FFED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071F5BB-FD5E-F4D8-DC12-B6FC32A7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DEEE0B-B036-D239-3225-95BDBD7B35D9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DDFD4151-4220-08B0-4FF5-9C66F9D26C29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A73FB169-F492-3788-1D5E-A455B3188AE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E34D865-84F4-D283-FB38-C2AB7A9FCCC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49476B6-61E6-59CB-D5D5-904C9832B6FF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9DF86AF1-C9BE-39B1-F490-0E4C071ACCB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F5F496C-3738-8EF4-F769-299A8A3FBF5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D51BBE1-7BA8-8FC9-18F0-CEA2A52F84A6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44774A4C-4ABD-727B-CDAD-0FA9FF7FE35E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3C2FED4-B62D-4AB1-A47C-284466092EC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D797665-73E6-2B93-AC04-7C2E50851B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A382AC7-75B0-9F9B-9DCD-C26FD2DD5FA1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0F62BC2-9CB9-ECC6-68F5-BC954C4D3E9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8CDA00E3-A9F8-704D-7097-C84D3233B3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2BCE7360-5BAA-241B-71A8-4CA9BEB98D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02BA077-2F1E-742C-040E-E6B5FA8FAA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0415C8D-BD1D-0337-2162-BC9C02A6C9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2A35C129-DAE8-52EA-F3FC-96A3EBA95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AA50D6C-0C72-CB40-887E-605B6C7E39A1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CF0B5C-BE6C-6657-1F4D-1EC2799AD657}"/>
              </a:ext>
            </a:extLst>
          </p:cNvPr>
          <p:cNvSpPr txBox="1"/>
          <p:nvPr/>
        </p:nvSpPr>
        <p:spPr>
          <a:xfrm>
            <a:off x="2554602" y="5694623"/>
            <a:ext cx="415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2 600 + 150 = 2 750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7459E44-5E79-F60F-C836-09261D49EAC4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2750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4C9A6CA-4BCE-A9F3-8C26-8531A054B3DB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09F2848-D0B0-9800-6B0D-2EEE3CD6916A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34C0E5-025C-1770-6275-D4B07CC1815F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F25C991-A37E-9FB2-6ECA-E88AC4041BF9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770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CF99-5930-A2D7-53FA-DB863C1D2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B1124AB5-5E7C-6CD5-48C2-757C59470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ACECD458-F83B-5A3A-5481-E7FA1E34E64F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EFCAC859-9EF7-AAB7-C6E5-F22B9AF5B2C6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CD05D219-27CF-8076-1D73-115BA61E72FE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83F1425-C850-6AD6-DF6C-1E31F3FF790A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17D33BD-D210-E999-49ED-B99E0366F0CE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6B37E96D-28EA-E01F-1CED-9B325B4A47F5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6F72090-573E-91D5-6B72-A133F30BD20D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19E934B2-B6C3-636B-E0B9-4F642AD2236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093F52B-608C-BC61-FD24-5D9FAC2D0EA2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1E16C14-A449-716A-A7DC-695480DEAC3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1435B75-0196-9719-A90B-5F7E7AD5B6C5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637C8D-F85C-F450-92B9-16614FEA5073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78414CC-6C43-9862-F273-AF5D5F782DF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1D4B5EF-7875-DD77-3E16-58A312A673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98DCE0CD-9724-009C-9F58-1B54C95669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CD46A493-8472-62B5-6EFA-48C952795A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9192AA9-EC51-1B94-9A4B-B778F08E8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5A990A9C-94AD-83BC-A595-840F512D84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3CBA677-7C14-9817-F091-90A5C05689DC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82265D6-039E-857E-9F15-87938E697E49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5644439-164C-3D13-7943-BF3A55DF97DB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3C71765-46DC-36AF-FB23-B0609A7FD664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FCBE7CE-0FF7-4012-263C-CF4B6DD53E7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DDD9EB0-30AA-C7EC-CDF0-4D61B234648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625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3D506-9F3A-C24C-E331-A0A60142B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CD58222C-7F54-352F-D865-7B903CA9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27A9293E-3787-66FE-30FF-A65B02146554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EF98A52-3A19-3975-88DA-72A191BE6F4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E79FDF2D-DA59-CEC5-B739-2036669F2C6D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00D275AC-19FF-F0D5-2355-F8E3F6A1D33F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5785A25-17DA-FBAD-B60F-1E540E61DEBC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F0FFD8E4-AC91-9435-881D-594325EC33B3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0261FB9-070C-348F-C9B5-7DB46D5C45BB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88AA9107-31BF-023E-9174-64D96A612A1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0D21C545-A764-56FB-8150-2C5EB2452568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629E13D-FE1C-C74A-219A-2144F602576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C70E6A9-9C8C-58DF-4648-99EAE6A79107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1FF9ECF-2F1C-F8A0-A78A-A5D96C85A206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F12854-C0E3-0112-7B4A-D6F3DE4E4B9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17B4FE79-4F3D-A0B7-FE8A-71A5BF260A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BBBEE267-7F84-E87B-8365-463943A000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758C4FA-189E-F49D-7B7C-7ABE8AB4E1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80FC71E1-31D4-00FE-8F05-AB62DDDFDE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B6AD34B4-033B-45D1-0C1E-60C6ACB87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11560C2-B91C-6AA2-74BC-F943412CE0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5D562F-A48C-2452-778A-A7BBB50FBB25}"/>
              </a:ext>
            </a:extLst>
          </p:cNvPr>
          <p:cNvSpPr txBox="1"/>
          <p:nvPr/>
        </p:nvSpPr>
        <p:spPr>
          <a:xfrm>
            <a:off x="2128335" y="5694623"/>
            <a:ext cx="5100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3 000 + 100 + 200 = 3 300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0A5317-70D9-6953-B39D-CEB0B0133626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3300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25B4C8-7753-42FC-F24E-6AEA7BCF00C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8B2702-487A-0ED0-4592-CD4FEB7B3675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96441FE-55AB-66C3-589B-ECA59F75949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24260D5-0146-C8BC-E7C0-4DDE6A74A6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</p:spTree>
    <p:extLst>
      <p:ext uri="{BB962C8B-B14F-4D97-AF65-F5344CB8AC3E}">
        <p14:creationId xmlns:p14="http://schemas.microsoft.com/office/powerpoint/2010/main" val="286784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F744-4CDA-AA02-7A5F-532AA2706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73488D9-32A2-2715-0FBB-1E07F60C7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BC38AC9-3B3E-61D9-6F1A-E18672155C83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A99A64-8573-66AA-5080-C26E3B75A27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C937125-F4E1-0414-9D34-A03D709D1196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944B39D7-3482-1509-FE34-580DD61C82E7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5A2AACC3-57B4-67A3-2C90-34BFE2D24F44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8032ADFA-49A1-FEC7-33EA-185EF7625D8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D9D56106-FDC0-D336-EE9E-F24E07BE474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F97A403A-98C8-7AAA-812D-FCFC58102B1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8F51261-2C76-140A-5C2F-D80533950D35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1C0737BC-8717-9DDC-8072-D881ECF8FBF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24F611-A2E4-E0D5-AACE-321133F9BF1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ED1F46-A01A-1484-7F73-0D0CD7ACC35C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94B4B26-7806-314A-0EE2-9E4B93DF25D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A525578-F512-D055-388A-D99A8D7214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1C6E239-F903-5535-A2A4-CB306C8285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9613B404-9D28-5B0F-336E-6C7F6D9E21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BED3D78-5CEC-5604-E909-FBB586F6FF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0D194225-0F82-A24D-6D7C-99CC8240E8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C737A80-3991-9EDE-3B2E-86272D661FB6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1706D87-1A43-8819-E1C6-E5B62328AC18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640DBDC-6164-2FD0-B0D5-80BF1E6EC2B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+170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2CC30-E41A-67E2-E782-145F146A6C70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5C76A5B-5E1C-E2CE-340A-2F1649B57DC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52CF45D-9ABC-0EE0-E8D8-19E99297A26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47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56724-9652-093D-B174-39B46A92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63E67FD3-9767-C863-1223-25A72998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74A41D94-F181-E51D-7048-B79DFCA729B5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500AF2-65E9-2564-1F9D-E0DD04ED9CBE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C27DA62-0A07-B12D-E421-24649CB3430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2BBDC1B3-EE2C-C96A-5AF5-16980A1651D0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31E13E3E-1F7B-3C43-5631-A1DE382E381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DFAC5DA-2347-9194-61A1-718F0332AC4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430DB186-E3C9-C3DB-57D4-28FA3F154562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C29FFBF-41DA-1CD7-68A8-2973F50D8AF5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21A96EAC-749D-38B4-E27F-87502006BE0A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AB4F55A-ADCF-E4AB-60F2-FD33CB4FAB75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299BF01-1213-E9FC-90A2-805717516E18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31ABA3F-5F12-4987-30DB-EEFF3473586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6477354-3669-233F-A3DF-5131DBAB895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CF23FAD3-2DE9-37F7-5CA1-CBE91A58C4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787C3D9-E21E-4821-BFE3-9E9402BD04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7871571B-CD92-12C3-A87F-44178A4969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27F7D906-6F7D-72D7-7313-E7A5E845C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3FA84938-6E4F-0AE7-C03B-64E811194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7EF67F9-D1DD-A875-D56A-2C6481579972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C9E9F93-1C19-49A4-CF3C-F2A6398649EE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2 500 + 170 - 500 = 1 830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3502F0C-491B-1591-87F4-B05E880DA553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2 570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1D05355-D0AA-658F-62F6-1FEF44ACDF91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A65C50B-E60D-2A3E-0491-0A3D23D2AF3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F6B9F0-8291-D52F-6710-141750DDB9F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+170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A67DB93-1A1E-71CB-CE55-B3E7A4D29D76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-500</a:t>
            </a:r>
          </a:p>
        </p:txBody>
      </p:sp>
    </p:spTree>
    <p:extLst>
      <p:ext uri="{BB962C8B-B14F-4D97-AF65-F5344CB8AC3E}">
        <p14:creationId xmlns:p14="http://schemas.microsoft.com/office/powerpoint/2010/main" val="40678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05189-423E-CD1A-5EE8-5BF751B9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EB0AF3F-FF80-69D9-C462-9DC1261C0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9E8CB4AA-4828-7F28-1C4B-901A03887D96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299796D-CB35-05D5-FD9B-1BC9A33E7481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63EBDEB-D9F1-B799-4225-95881B26B6C7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136EA592-0639-B9E5-1786-0E12F180F8AB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6C8B3A6A-FD78-E4D3-E6D5-361A130FD07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0FCA42C-FA5A-B898-85B4-D50AA30A944B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B7B5333-F20B-AA9B-B374-B0704011E5E5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49A1797A-EA1D-C36E-1CBC-AC5F00379A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9BD9A7B2-E62F-6CE6-EB60-2F6544CAF31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C4473106-383C-BD53-572F-E764D3037F6F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26FF6CE-F1ED-B5EE-A272-50954717665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08B727-2BAB-852A-2157-C6C1BA7F9C30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73D1A3E-EF22-3662-2982-C110613B5BC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BA57DF30-517E-502F-B205-5637321805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C961B1A-5BE9-4E2B-EF5C-692FE19891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DC9188E7-4EF2-D0BD-7FED-2C8FFFC03C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AB618505-547A-6B5F-06FB-DB67DD2BB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C7D13C11-1938-9D49-58A2-37F4E99CBC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19B0DEE-16DB-BC89-2B76-BCDB31C249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55E5C49-5DD2-4331-DB17-093FBAED7811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D784C7F-5144-5AE6-46BB-1F5C4C500A4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E146B6-DC57-7515-8B8E-CF212512259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-260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8985C7D-F8BB-67C1-570F-5EF4F09E5E3F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09BC5F0-85D0-7218-7774-CBAAF6449C30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391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FD68-97DB-D516-1EE4-B62B4965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3425A5A-DE91-3E35-3542-353D516E4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875F73F6-851B-58F4-B16F-53166454BACC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6354617-B709-DC80-3757-DE914D9D2153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D32304B-B987-4CF1-DDA0-EF805EC10BB9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51F62977-2945-DE40-096C-498593E9BA3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A619C1AA-5676-EBB7-C1A5-34470C7DA44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3CB4526-2FB2-DB99-F73A-98D84C98116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63053F73-9BF5-E218-D8FF-DCFC0F724B6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708DD88-C40B-5B74-BD5F-A92FF0B952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96D9475-AEC4-F4C1-ED4D-96687797BD89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0A944A37-A8CE-AF35-B669-5B16ACB9ECBA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E9DBF18-08C2-14C2-6D88-5001D9688459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57079C8-5E2E-30B3-33E1-7C779C89C065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4C6E96A-B6C4-2ED6-F077-AEE36E4F05D8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D4EBF13-5ADA-8C28-7C3D-9759EA2C20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481D462-6E41-39BE-EF77-BE610AB302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BA93D404-09EF-3C42-904D-2ABFEC5048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8EEF696-57A9-2919-E3C7-EF3C7BF78A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F71FDF79-BFEF-22A9-0086-AD36020779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DD2E4E1-BCDE-5E9F-D708-6C72F4959498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6D4978-F50E-1883-F6D2-50C4BC661BEC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4 000 -15 - 260 </a:t>
            </a:r>
            <a:r>
              <a:rPr lang="fr-FR" sz="3600">
                <a:solidFill>
                  <a:srgbClr val="C00000"/>
                </a:solidFill>
              </a:rPr>
              <a:t>= 3 725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EFE2206-86CF-CBF8-7EE6-4A416C7DDD1F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4010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3A492AE-CDF5-4529-E7DC-05A2B20C9C3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04FB7C1-016F-7592-8FBF-0809080A89F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8E96A09-5F08-8FAC-7AD8-BD8B880401F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67A0E7F-9ECD-E04C-0E8E-99995262DB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-260</a:t>
            </a:r>
          </a:p>
        </p:txBody>
      </p:sp>
    </p:spTree>
    <p:extLst>
      <p:ext uri="{BB962C8B-B14F-4D97-AF65-F5344CB8AC3E}">
        <p14:creationId xmlns:p14="http://schemas.microsoft.com/office/powerpoint/2010/main" val="86562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202</Words>
  <Application>Microsoft Office PowerPoint</Application>
  <PresentationFormat>Affichage à l'écran (4:3)</PresentationFormat>
  <Paragraphs>98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43</cp:revision>
  <dcterms:created xsi:type="dcterms:W3CDTF">2023-02-07T14:55:57Z</dcterms:created>
  <dcterms:modified xsi:type="dcterms:W3CDTF">2026-07-01T13:12:06Z</dcterms:modified>
</cp:coreProperties>
</file>