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8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8498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9396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6465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1659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041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381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684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831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372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5486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4251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964041-DCFA-4415-858B-DECF5D37F72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72C76C-BF94-49C4-A302-A6CD57028DB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341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e 39">
            <a:extLst>
              <a:ext uri="{FF2B5EF4-FFF2-40B4-BE49-F238E27FC236}">
                <a16:creationId xmlns:a16="http://schemas.microsoft.com/office/drawing/2014/main" id="{E26E7530-E38F-0FF9-9217-7F14C91712AD}"/>
              </a:ext>
            </a:extLst>
          </p:cNvPr>
          <p:cNvGrpSpPr/>
          <p:nvPr/>
        </p:nvGrpSpPr>
        <p:grpSpPr>
          <a:xfrm>
            <a:off x="-180110" y="4456214"/>
            <a:ext cx="10266219" cy="1255817"/>
            <a:chOff x="653966" y="2716480"/>
            <a:chExt cx="9360000" cy="955603"/>
          </a:xfrm>
        </p:grpSpPr>
        <p:grpSp>
          <p:nvGrpSpPr>
            <p:cNvPr id="2" name="Groupe 1">
              <a:extLst>
                <a:ext uri="{FF2B5EF4-FFF2-40B4-BE49-F238E27FC236}">
                  <a16:creationId xmlns:a16="http://schemas.microsoft.com/office/drawing/2014/main" id="{7ADC9111-AA80-0F80-2A55-32C66EAC5339}"/>
                </a:ext>
              </a:extLst>
            </p:cNvPr>
            <p:cNvGrpSpPr/>
            <p:nvPr/>
          </p:nvGrpSpPr>
          <p:grpSpPr>
            <a:xfrm>
              <a:off x="653966" y="3185917"/>
              <a:ext cx="9360000" cy="486166"/>
              <a:chOff x="-274214" y="2732400"/>
              <a:chExt cx="12507215" cy="486166"/>
            </a:xfrm>
          </p:grpSpPr>
          <p:cxnSp>
            <p:nvCxnSpPr>
              <p:cNvPr id="3" name="Connecteur droit 2">
                <a:extLst>
                  <a:ext uri="{FF2B5EF4-FFF2-40B4-BE49-F238E27FC236}">
                    <a16:creationId xmlns:a16="http://schemas.microsoft.com/office/drawing/2014/main" id="{48B794F3-4810-7471-261E-328F320C9E15}"/>
                  </a:ext>
                </a:extLst>
              </p:cNvPr>
              <p:cNvCxnSpPr/>
              <p:nvPr/>
            </p:nvCxnSpPr>
            <p:spPr>
              <a:xfrm>
                <a:off x="-274214" y="3218566"/>
                <a:ext cx="1250721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Connecteur droit 3">
                <a:extLst>
                  <a:ext uri="{FF2B5EF4-FFF2-40B4-BE49-F238E27FC236}">
                    <a16:creationId xmlns:a16="http://schemas.microsoft.com/office/drawing/2014/main" id="{793A17D8-C857-CF01-4D68-DCCC905A4A25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92335434-8802-2ABC-A532-D93750E48E8D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BD34B53B-0F90-EAF9-F490-3B085ECAEED0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Connecteur droit 6">
                <a:extLst>
                  <a:ext uri="{FF2B5EF4-FFF2-40B4-BE49-F238E27FC236}">
                    <a16:creationId xmlns:a16="http://schemas.microsoft.com/office/drawing/2014/main" id="{34F9667E-6D8A-7845-C364-6A9B9144D2B9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E22E511A-1605-24D9-341B-1E10CACCC9E7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01A11B57-7D27-5F64-EDF6-EEB0D5F5719B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2A3DC37A-743E-6D2C-BC9A-F8AC7384A904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0534C31A-DB33-FCDC-7F1D-61DE25CD7FF1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569DB0B4-3B76-FAFF-FA15-9CB812B2B563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D736071-91BD-682E-FC0C-5342D8F6AFFD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7509E3B9-05CF-19D3-70C2-DEE8445D3633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391BA4DD-8034-4733-EAE2-3C5CDBFEF70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62AF953-56D3-AF21-4422-CFA65B0B5C4E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AF331B90-E947-964B-0BDA-AE6F60A434CE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B08F1F4-8DFE-D967-7243-164B61843FDC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5C4BB461-0AF2-4748-52CE-D0C9C6C8FCBF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B6DF2274-F69C-321C-FAEE-98CD5B71297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FCB2376-FA85-8E4F-B71E-7209D81FBC68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9CB6548-E97B-F576-9B5A-072469263DD5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23517C13-47FD-9EAE-91E2-86ABBCE9AD19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3D7B8E02-5B4F-E738-B75E-99ADB6A31CFA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707DD451-AFA3-D693-F143-3DC484FDB466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E7CED9F4-2C7E-1863-F5A9-375046AFFF9D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205A2773-D2BD-34D6-4826-DE99F442AA2A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497E13EC-BDA2-7DFF-C1F4-015DEB7A5580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89D3330D-1A2A-324D-72D9-42764AC7B293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74C79401-0C78-515F-E53E-C01800D7D3D8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58716697-F421-8BEA-C5DE-5806548C6077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EB8E0644-37B6-2D0E-7F8F-20F0DE20C645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E2CF296E-76CE-025F-E10E-74DDFBDBF1A7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0D73500A-5643-AE30-35A3-22CD21AE27BE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DEE9B20A-92C7-08C3-B3A0-218EA688F0B7}"/>
                </a:ext>
              </a:extLst>
            </p:cNvPr>
            <p:cNvSpPr txBox="1"/>
            <p:nvPr/>
          </p:nvSpPr>
          <p:spPr>
            <a:xfrm>
              <a:off x="3656813" y="2765015"/>
              <a:ext cx="9066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E5213DB9-D102-1DF1-0326-9CFA1A54F4BC}"/>
                </a:ext>
              </a:extLst>
            </p:cNvPr>
            <p:cNvSpPr txBox="1"/>
            <p:nvPr/>
          </p:nvSpPr>
          <p:spPr>
            <a:xfrm>
              <a:off x="978447" y="2765015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B9B2D940-89E5-8072-AEE9-FE902FB2E802}"/>
                </a:ext>
              </a:extLst>
            </p:cNvPr>
            <p:cNvSpPr txBox="1"/>
            <p:nvPr/>
          </p:nvSpPr>
          <p:spPr>
            <a:xfrm>
              <a:off x="6330740" y="2765014"/>
              <a:ext cx="9066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813EF4FF-E168-680A-2E67-9296A180F541}"/>
                </a:ext>
              </a:extLst>
            </p:cNvPr>
            <p:cNvSpPr txBox="1"/>
            <p:nvPr/>
          </p:nvSpPr>
          <p:spPr>
            <a:xfrm>
              <a:off x="9036136" y="2716480"/>
              <a:ext cx="9066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9A486CB0-D548-847B-8975-560CA3D5955D}"/>
                </a:ext>
              </a:extLst>
            </p:cNvPr>
            <p:cNvCxnSpPr/>
            <p:nvPr/>
          </p:nvCxnSpPr>
          <p:spPr>
            <a:xfrm>
              <a:off x="9436685" y="3293917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Image 41" descr="Une image contenant dessin, illustration, croquis, Dessin d’enfant&#10;&#10;Le contenu généré par l’IA peut être incorrect.">
            <a:extLst>
              <a:ext uri="{FF2B5EF4-FFF2-40B4-BE49-F238E27FC236}">
                <a16:creationId xmlns:a16="http://schemas.microsoft.com/office/drawing/2014/main" id="{30C5A17E-11E6-E9F0-E0C4-2933FF619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3" r="16789" b="23880"/>
          <a:stretch/>
        </p:blipFill>
        <p:spPr>
          <a:xfrm>
            <a:off x="392516" y="273214"/>
            <a:ext cx="9120967" cy="3493387"/>
          </a:xfrm>
          <a:prstGeom prst="rect">
            <a:avLst/>
          </a:prstGeom>
        </p:spPr>
      </p:pic>
      <p:sp>
        <p:nvSpPr>
          <p:cNvPr id="44" name="Rectangle : coins arrondis 43">
            <a:extLst>
              <a:ext uri="{FF2B5EF4-FFF2-40B4-BE49-F238E27FC236}">
                <a16:creationId xmlns:a16="http://schemas.microsoft.com/office/drawing/2014/main" id="{F5790E62-F23A-E80D-1ACE-EB37069179F6}"/>
              </a:ext>
            </a:extLst>
          </p:cNvPr>
          <p:cNvSpPr/>
          <p:nvPr/>
        </p:nvSpPr>
        <p:spPr>
          <a:xfrm>
            <a:off x="2638394" y="255048"/>
            <a:ext cx="4629209" cy="1864698"/>
          </a:xfrm>
          <a:prstGeom prst="roundRect">
            <a:avLst>
              <a:gd name="adj" fmla="val 22644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7030A0"/>
                </a:solidFill>
              </a:rPr>
              <a:t>LE DUEL </a:t>
            </a:r>
          </a:p>
          <a:p>
            <a:pPr algn="ctr"/>
            <a:r>
              <a:rPr lang="fr-FR" sz="4000" dirty="0">
                <a:solidFill>
                  <a:srgbClr val="7030A0"/>
                </a:solidFill>
              </a:rPr>
              <a:t>DES DÉCIMAUX</a:t>
            </a:r>
          </a:p>
        </p:txBody>
      </p:sp>
    </p:spTree>
    <p:extLst>
      <p:ext uri="{BB962C8B-B14F-4D97-AF65-F5344CB8AC3E}">
        <p14:creationId xmlns:p14="http://schemas.microsoft.com/office/powerpoint/2010/main" val="195047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E8EEC1B9-8D5B-E8A1-9B4C-7362C77B290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2067767"/>
                  </p:ext>
                </p:extLst>
              </p:nvPr>
            </p:nvGraphicFramePr>
            <p:xfrm>
              <a:off x="421904" y="373358"/>
              <a:ext cx="8858660" cy="611128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71732">
                      <a:extLst>
                        <a:ext uri="{9D8B030D-6E8A-4147-A177-3AD203B41FA5}">
                          <a16:colId xmlns:a16="http://schemas.microsoft.com/office/drawing/2014/main" val="3849942662"/>
                        </a:ext>
                      </a:extLst>
                    </a:gridCol>
                    <a:gridCol w="1771732">
                      <a:extLst>
                        <a:ext uri="{9D8B030D-6E8A-4147-A177-3AD203B41FA5}">
                          <a16:colId xmlns:a16="http://schemas.microsoft.com/office/drawing/2014/main" val="3647253655"/>
                        </a:ext>
                      </a:extLst>
                    </a:gridCol>
                    <a:gridCol w="1771732">
                      <a:extLst>
                        <a:ext uri="{9D8B030D-6E8A-4147-A177-3AD203B41FA5}">
                          <a16:colId xmlns:a16="http://schemas.microsoft.com/office/drawing/2014/main" val="694404986"/>
                        </a:ext>
                      </a:extLst>
                    </a:gridCol>
                    <a:gridCol w="1771732">
                      <a:extLst>
                        <a:ext uri="{9D8B030D-6E8A-4147-A177-3AD203B41FA5}">
                          <a16:colId xmlns:a16="http://schemas.microsoft.com/office/drawing/2014/main" val="2957329260"/>
                        </a:ext>
                      </a:extLst>
                    </a:gridCol>
                    <a:gridCol w="1771732">
                      <a:extLst>
                        <a:ext uri="{9D8B030D-6E8A-4147-A177-3AD203B41FA5}">
                          <a16:colId xmlns:a16="http://schemas.microsoft.com/office/drawing/2014/main" val="3955446781"/>
                        </a:ext>
                      </a:extLst>
                    </a:gridCol>
                  </a:tblGrid>
                  <a:tr h="15278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2,7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800" b="1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fr-FR" sz="2800" b="1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13 dixièmes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28545871"/>
                      </a:ext>
                    </a:extLst>
                  </a:tr>
                  <a:tr h="15278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1,3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800" b="1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lang="fr-FR" sz="2800" b="1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𝟎𝟎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50 </a:t>
                          </a:r>
                          <a:r>
                            <a:rPr lang="fr-FR" sz="2400" b="1" dirty="0">
                              <a:solidFill>
                                <a:srgbClr val="0070C0"/>
                              </a:solidFill>
                            </a:rPr>
                            <a:t>centièmes</a:t>
                          </a:r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65956498"/>
                      </a:ext>
                    </a:extLst>
                  </a:tr>
                  <a:tr h="15278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2,8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𝟕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30 dixièmes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6624445"/>
                      </a:ext>
                    </a:extLst>
                  </a:tr>
                  <a:tr h="15278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0,7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𝟕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𝟐𝟑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𝟓𝟎</m:t>
                                    </m:r>
                                  </m:num>
                                  <m:den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fr-FR" sz="2800" b="1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130 </a:t>
                          </a:r>
                          <a:r>
                            <a:rPr lang="fr-FR" sz="2400" b="1" dirty="0">
                              <a:solidFill>
                                <a:srgbClr val="0070C0"/>
                              </a:solidFill>
                            </a:rPr>
                            <a:t>centièmes</a:t>
                          </a:r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6472794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E8EEC1B9-8D5B-E8A1-9B4C-7362C77B290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2067767"/>
                  </p:ext>
                </p:extLst>
              </p:nvPr>
            </p:nvGraphicFramePr>
            <p:xfrm>
              <a:off x="421904" y="373358"/>
              <a:ext cx="8858660" cy="611128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71732">
                      <a:extLst>
                        <a:ext uri="{9D8B030D-6E8A-4147-A177-3AD203B41FA5}">
                          <a16:colId xmlns:a16="http://schemas.microsoft.com/office/drawing/2014/main" val="3849942662"/>
                        </a:ext>
                      </a:extLst>
                    </a:gridCol>
                    <a:gridCol w="1771732">
                      <a:extLst>
                        <a:ext uri="{9D8B030D-6E8A-4147-A177-3AD203B41FA5}">
                          <a16:colId xmlns:a16="http://schemas.microsoft.com/office/drawing/2014/main" val="3647253655"/>
                        </a:ext>
                      </a:extLst>
                    </a:gridCol>
                    <a:gridCol w="1771732">
                      <a:extLst>
                        <a:ext uri="{9D8B030D-6E8A-4147-A177-3AD203B41FA5}">
                          <a16:colId xmlns:a16="http://schemas.microsoft.com/office/drawing/2014/main" val="694404986"/>
                        </a:ext>
                      </a:extLst>
                    </a:gridCol>
                    <a:gridCol w="1771732">
                      <a:extLst>
                        <a:ext uri="{9D8B030D-6E8A-4147-A177-3AD203B41FA5}">
                          <a16:colId xmlns:a16="http://schemas.microsoft.com/office/drawing/2014/main" val="2957329260"/>
                        </a:ext>
                      </a:extLst>
                    </a:gridCol>
                    <a:gridCol w="1771732">
                      <a:extLst>
                        <a:ext uri="{9D8B030D-6E8A-4147-A177-3AD203B41FA5}">
                          <a16:colId xmlns:a16="http://schemas.microsoft.com/office/drawing/2014/main" val="3955446781"/>
                        </a:ext>
                      </a:extLst>
                    </a:gridCol>
                  </a:tblGrid>
                  <a:tr h="15278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2,7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344" t="-398" r="-300344" b="-3003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34" t="-398" r="-201379" b="-3003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0000" t="-398" r="-100687" b="-3003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13 dixièmes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28545871"/>
                      </a:ext>
                    </a:extLst>
                  </a:tr>
                  <a:tr h="15278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1,3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344" t="-100398" r="-300344" b="-2003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34" t="-100398" r="-201379" b="-2003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0000" t="-100398" r="-100687" b="-2003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50 </a:t>
                          </a:r>
                          <a:r>
                            <a:rPr lang="fr-FR" sz="2400" b="1" dirty="0">
                              <a:solidFill>
                                <a:srgbClr val="0070C0"/>
                              </a:solidFill>
                            </a:rPr>
                            <a:t>centièmes</a:t>
                          </a:r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65956498"/>
                      </a:ext>
                    </a:extLst>
                  </a:tr>
                  <a:tr h="15278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2,8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344" t="-201200" r="-300344" b="-101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34" t="-201200" r="-201379" b="-101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0000" t="-201200" r="-100687" b="-101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30 dixièmes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6624445"/>
                      </a:ext>
                    </a:extLst>
                  </a:tr>
                  <a:tr h="15278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0,7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344" t="-300000" r="-300344" b="-7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34" t="-300000" r="-201379" b="-7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0000" t="-300000" r="-100687" b="-7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b="1" dirty="0">
                              <a:solidFill>
                                <a:srgbClr val="0070C0"/>
                              </a:solidFill>
                            </a:rPr>
                            <a:t>130 </a:t>
                          </a:r>
                          <a:r>
                            <a:rPr lang="fr-FR" sz="2400" b="1" dirty="0">
                              <a:solidFill>
                                <a:srgbClr val="0070C0"/>
                              </a:solidFill>
                            </a:rPr>
                            <a:t>centièmes</a:t>
                          </a:r>
                          <a:endParaRPr lang="fr-FR" sz="2800" b="1" dirty="0">
                            <a:solidFill>
                              <a:srgbClr val="0070C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6472794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176333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</Words>
  <Application>Microsoft Office PowerPoint</Application>
  <PresentationFormat>Format A4 (210 x 297 mm)</PresentationFormat>
  <Paragraphs>26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Cambria Math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4</cp:revision>
  <dcterms:created xsi:type="dcterms:W3CDTF">2026-07-21T09:45:06Z</dcterms:created>
  <dcterms:modified xsi:type="dcterms:W3CDTF">2026-07-21T10:08:34Z</dcterms:modified>
</cp:coreProperties>
</file>