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4" r:id="rId2"/>
    <p:sldId id="277" r:id="rId3"/>
    <p:sldId id="283" r:id="rId4"/>
    <p:sldId id="28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écrire la somme d’un entier et d’une fraction inférieure à 1 comme une unique fraction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Observe.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/>
              <p:nvPr/>
            </p:nvSpPr>
            <p:spPr>
              <a:xfrm>
                <a:off x="2371111" y="1917074"/>
                <a:ext cx="19693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111" y="1917074"/>
                <a:ext cx="1969322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4D0A202-AAE2-9A92-889E-6DBF737B60C9}"/>
                  </a:ext>
                </a:extLst>
              </p:cNvPr>
              <p:cNvSpPr txBox="1"/>
              <p:nvPr/>
            </p:nvSpPr>
            <p:spPr>
              <a:xfrm>
                <a:off x="4001989" y="1917074"/>
                <a:ext cx="19693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4D0A202-AAE2-9A92-889E-6DBF737B6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989" y="1917074"/>
                <a:ext cx="1969322" cy="10143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B725C14-1127-301C-AD0B-1DB181FD13B8}"/>
                  </a:ext>
                </a:extLst>
              </p:cNvPr>
              <p:cNvSpPr txBox="1"/>
              <p:nvPr/>
            </p:nvSpPr>
            <p:spPr>
              <a:xfrm>
                <a:off x="4986650" y="1917074"/>
                <a:ext cx="1969322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B725C14-1127-301C-AD0B-1DB181FD1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650" y="1917074"/>
                <a:ext cx="1969322" cy="10243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0FFEE97-9DD8-07D6-974A-110836D63B34}"/>
                  </a:ext>
                </a:extLst>
              </p:cNvPr>
              <p:cNvSpPr txBox="1"/>
              <p:nvPr/>
            </p:nvSpPr>
            <p:spPr>
              <a:xfrm>
                <a:off x="1977242" y="3437101"/>
                <a:ext cx="2363191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0FFEE97-9DD8-07D6-974A-110836D63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242" y="3437101"/>
                <a:ext cx="2363191" cy="10275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FF35B31-4DF4-28EC-381D-A706CAA2259C}"/>
                  </a:ext>
                </a:extLst>
              </p:cNvPr>
              <p:cNvSpPr txBox="1"/>
              <p:nvPr/>
            </p:nvSpPr>
            <p:spPr>
              <a:xfrm>
                <a:off x="4001988" y="3437101"/>
                <a:ext cx="2541315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200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FF35B31-4DF4-28EC-381D-A706CAA22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988" y="3437101"/>
                <a:ext cx="2541315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793FFAD-CAA7-4055-F623-B233476C4116}"/>
                  </a:ext>
                </a:extLst>
              </p:cNvPr>
              <p:cNvSpPr txBox="1"/>
              <p:nvPr/>
            </p:nvSpPr>
            <p:spPr>
              <a:xfrm>
                <a:off x="5932717" y="3429000"/>
                <a:ext cx="1969322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215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793FFAD-CAA7-4055-F623-B233476C4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717" y="3429000"/>
                <a:ext cx="1969322" cy="102431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Recopie dans le cahier et complète.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/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88BC9777-E69B-B0B3-3F45-1C56E2CE9FF3}"/>
              </a:ext>
            </a:extLst>
          </p:cNvPr>
          <p:cNvSpPr/>
          <p:nvPr/>
        </p:nvSpPr>
        <p:spPr>
          <a:xfrm>
            <a:off x="1990110" y="1584950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/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>
            <a:extLst>
              <a:ext uri="{FF2B5EF4-FFF2-40B4-BE49-F238E27FC236}">
                <a16:creationId xmlns:a16="http://schemas.microsoft.com/office/drawing/2014/main" id="{885D7148-1B95-92D6-6797-796434664450}"/>
              </a:ext>
            </a:extLst>
          </p:cNvPr>
          <p:cNvSpPr/>
          <p:nvPr/>
        </p:nvSpPr>
        <p:spPr>
          <a:xfrm>
            <a:off x="1990110" y="2640641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/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D8E2C0DB-08C1-4AA8-1B44-18934F3A65BE}"/>
              </a:ext>
            </a:extLst>
          </p:cNvPr>
          <p:cNvSpPr/>
          <p:nvPr/>
        </p:nvSpPr>
        <p:spPr>
          <a:xfrm>
            <a:off x="1990110" y="3696332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/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llipse 12">
            <a:extLst>
              <a:ext uri="{FF2B5EF4-FFF2-40B4-BE49-F238E27FC236}">
                <a16:creationId xmlns:a16="http://schemas.microsoft.com/office/drawing/2014/main" id="{F94BFFA5-8D46-4BCA-11E1-0E5ECD8DA2FE}"/>
              </a:ext>
            </a:extLst>
          </p:cNvPr>
          <p:cNvSpPr/>
          <p:nvPr/>
        </p:nvSpPr>
        <p:spPr>
          <a:xfrm>
            <a:off x="1990110" y="4752023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/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931D27F8-20EB-3755-5975-9F569D942A2F}"/>
              </a:ext>
            </a:extLst>
          </p:cNvPr>
          <p:cNvSpPr/>
          <p:nvPr/>
        </p:nvSpPr>
        <p:spPr>
          <a:xfrm>
            <a:off x="1990110" y="5807714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8897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/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28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FAE7B7C1-F6A2-DE4F-A02D-DE2410FFB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1317370"/>
                <a:ext cx="5145969" cy="14314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88BC9777-E69B-B0B3-3F45-1C56E2CE9FF3}"/>
              </a:ext>
            </a:extLst>
          </p:cNvPr>
          <p:cNvSpPr/>
          <p:nvPr/>
        </p:nvSpPr>
        <p:spPr>
          <a:xfrm>
            <a:off x="1990110" y="1584950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/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28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5D6E0721-2DEC-51C1-0E32-6EF0A0369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2373061"/>
                <a:ext cx="5145969" cy="14314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>
            <a:extLst>
              <a:ext uri="{FF2B5EF4-FFF2-40B4-BE49-F238E27FC236}">
                <a16:creationId xmlns:a16="http://schemas.microsoft.com/office/drawing/2014/main" id="{885D7148-1B95-92D6-6797-796434664450}"/>
              </a:ext>
            </a:extLst>
          </p:cNvPr>
          <p:cNvSpPr/>
          <p:nvPr/>
        </p:nvSpPr>
        <p:spPr>
          <a:xfrm>
            <a:off x="1990110" y="2640641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/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AB1AFAA-BBEC-3C50-AA0E-0B27D4158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972" y="3428752"/>
                <a:ext cx="5145969" cy="1431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D8E2C0DB-08C1-4AA8-1B44-18934F3A65BE}"/>
              </a:ext>
            </a:extLst>
          </p:cNvPr>
          <p:cNvSpPr/>
          <p:nvPr/>
        </p:nvSpPr>
        <p:spPr>
          <a:xfrm>
            <a:off x="1990110" y="3696332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/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200</m:t>
                          </m:r>
                        </m:num>
                        <m:den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235</m:t>
                          </m:r>
                        </m:num>
                        <m:den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B050"/>
                  </a:solidFill>
                </a:endParaRPr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96F8DF8-ED18-BCD8-72E8-2491FF18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305" y="4490160"/>
                <a:ext cx="5145969" cy="14314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llipse 12">
            <a:extLst>
              <a:ext uri="{FF2B5EF4-FFF2-40B4-BE49-F238E27FC236}">
                <a16:creationId xmlns:a16="http://schemas.microsoft.com/office/drawing/2014/main" id="{F94BFFA5-8D46-4BCA-11E1-0E5ECD8DA2FE}"/>
              </a:ext>
            </a:extLst>
          </p:cNvPr>
          <p:cNvSpPr/>
          <p:nvPr/>
        </p:nvSpPr>
        <p:spPr>
          <a:xfrm>
            <a:off x="1990110" y="4752023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/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300</m:t>
                          </m:r>
                        </m:num>
                        <m:den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2800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fr-FR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309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/>
              </a:p>
              <a:p>
                <a:pPr algn="ctr"/>
                <a:endParaRPr lang="fr-FR" sz="3200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0A3FF3F3-9B2D-F4FB-3BE6-482126B55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747" y="5551568"/>
                <a:ext cx="5145969" cy="14314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931D27F8-20EB-3755-5975-9F569D942A2F}"/>
              </a:ext>
            </a:extLst>
          </p:cNvPr>
          <p:cNvSpPr/>
          <p:nvPr/>
        </p:nvSpPr>
        <p:spPr>
          <a:xfrm>
            <a:off x="1990110" y="5807714"/>
            <a:ext cx="520531" cy="5205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7725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148</Words>
  <Application>Microsoft Office PowerPoint</Application>
  <PresentationFormat>Affichage à l'écran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 Observe. </vt:lpstr>
      <vt:lpstr> Recopie dans le cahier et complète.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54</cp:revision>
  <dcterms:created xsi:type="dcterms:W3CDTF">2023-02-07T14:55:57Z</dcterms:created>
  <dcterms:modified xsi:type="dcterms:W3CDTF">2026-07-19T08:33:24Z</dcterms:modified>
</cp:coreProperties>
</file>