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3092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99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48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32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928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61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77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28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207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0329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589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458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F06E4-7E93-4E90-90D2-EB2DF2109787}" type="datetimeFigureOut">
              <a:rPr lang="fr-FR" smtClean="0"/>
              <a:t>18/07/2026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7677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BA19141F-0F74-8C23-69BC-1F23897A76C2}"/>
              </a:ext>
            </a:extLst>
          </p:cNvPr>
          <p:cNvGrpSpPr/>
          <p:nvPr/>
        </p:nvGrpSpPr>
        <p:grpSpPr>
          <a:xfrm>
            <a:off x="1351434" y="1627940"/>
            <a:ext cx="4199916" cy="5481162"/>
            <a:chOff x="559071" y="747754"/>
            <a:chExt cx="2964768" cy="30895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F513CD7-3933-324E-1CD4-C5C04618FAD9}"/>
                </a:ext>
              </a:extLst>
            </p:cNvPr>
            <p:cNvSpPr/>
            <p:nvPr/>
          </p:nvSpPr>
          <p:spPr>
            <a:xfrm>
              <a:off x="1321455" y="1361776"/>
              <a:ext cx="1440000" cy="936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4697D0E-5347-A9B8-84F9-F8370A8E74D4}"/>
                </a:ext>
              </a:extLst>
            </p:cNvPr>
            <p:cNvSpPr/>
            <p:nvPr/>
          </p:nvSpPr>
          <p:spPr>
            <a:xfrm>
              <a:off x="2761455" y="1361776"/>
              <a:ext cx="762384" cy="936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B73BA98-20ED-F3CA-7F00-FED2750A043A}"/>
                </a:ext>
              </a:extLst>
            </p:cNvPr>
            <p:cNvSpPr/>
            <p:nvPr/>
          </p:nvSpPr>
          <p:spPr>
            <a:xfrm>
              <a:off x="1321455" y="747754"/>
              <a:ext cx="1440000" cy="60875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381C285-D095-2044-02C4-D6F390C3516F}"/>
                </a:ext>
              </a:extLst>
            </p:cNvPr>
            <p:cNvSpPr/>
            <p:nvPr/>
          </p:nvSpPr>
          <p:spPr>
            <a:xfrm>
              <a:off x="1321455" y="2297776"/>
              <a:ext cx="1440000" cy="60875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31BC161-6469-2232-F102-6D9E9571DE98}"/>
                </a:ext>
              </a:extLst>
            </p:cNvPr>
            <p:cNvSpPr/>
            <p:nvPr/>
          </p:nvSpPr>
          <p:spPr>
            <a:xfrm>
              <a:off x="1318253" y="2901254"/>
              <a:ext cx="1440000" cy="936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21537FA-356C-00F5-4E40-E31BE9708872}"/>
                </a:ext>
              </a:extLst>
            </p:cNvPr>
            <p:cNvSpPr/>
            <p:nvPr/>
          </p:nvSpPr>
          <p:spPr>
            <a:xfrm>
              <a:off x="559071" y="1356504"/>
              <a:ext cx="762384" cy="936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Organigramme : Opération manuelle 2">
            <a:extLst>
              <a:ext uri="{FF2B5EF4-FFF2-40B4-BE49-F238E27FC236}">
                <a16:creationId xmlns:a16="http://schemas.microsoft.com/office/drawing/2014/main" id="{A07FD661-537C-22F0-E305-A9757D45043B}"/>
              </a:ext>
            </a:extLst>
          </p:cNvPr>
          <p:cNvSpPr/>
          <p:nvPr/>
        </p:nvSpPr>
        <p:spPr>
          <a:xfrm>
            <a:off x="2409042" y="7138984"/>
            <a:ext cx="2039916" cy="429768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Opération manuelle 7">
            <a:extLst>
              <a:ext uri="{FF2B5EF4-FFF2-40B4-BE49-F238E27FC236}">
                <a16:creationId xmlns:a16="http://schemas.microsoft.com/office/drawing/2014/main" id="{BC3DC765-180F-27B8-6A85-DA97DF81C276}"/>
              </a:ext>
            </a:extLst>
          </p:cNvPr>
          <p:cNvSpPr/>
          <p:nvPr/>
        </p:nvSpPr>
        <p:spPr>
          <a:xfrm rot="16200000">
            <a:off x="4164556" y="4702990"/>
            <a:ext cx="1079997" cy="429768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Opération manuelle 8">
            <a:extLst>
              <a:ext uri="{FF2B5EF4-FFF2-40B4-BE49-F238E27FC236}">
                <a16:creationId xmlns:a16="http://schemas.microsoft.com/office/drawing/2014/main" id="{F81CFF0B-292D-33B1-5B5E-E07EFEC7BD7B}"/>
              </a:ext>
            </a:extLst>
          </p:cNvPr>
          <p:cNvSpPr/>
          <p:nvPr/>
        </p:nvSpPr>
        <p:spPr>
          <a:xfrm rot="5400000">
            <a:off x="1653694" y="4712345"/>
            <a:ext cx="1080000" cy="429768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Opération manuelle 14">
            <a:extLst>
              <a:ext uri="{FF2B5EF4-FFF2-40B4-BE49-F238E27FC236}">
                <a16:creationId xmlns:a16="http://schemas.microsoft.com/office/drawing/2014/main" id="{8220D845-F62B-DF24-7F26-12212E86B381}"/>
              </a:ext>
            </a:extLst>
          </p:cNvPr>
          <p:cNvSpPr/>
          <p:nvPr/>
        </p:nvSpPr>
        <p:spPr>
          <a:xfrm rot="5400000">
            <a:off x="301582" y="3318670"/>
            <a:ext cx="1669935" cy="429768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Opération manuelle 20">
            <a:extLst>
              <a:ext uri="{FF2B5EF4-FFF2-40B4-BE49-F238E27FC236}">
                <a16:creationId xmlns:a16="http://schemas.microsoft.com/office/drawing/2014/main" id="{B8922A16-768D-80B7-4B33-9760A93EF00A}"/>
              </a:ext>
            </a:extLst>
          </p:cNvPr>
          <p:cNvSpPr/>
          <p:nvPr/>
        </p:nvSpPr>
        <p:spPr>
          <a:xfrm rot="5400000">
            <a:off x="1653695" y="1962410"/>
            <a:ext cx="1079998" cy="429768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Opération manuelle 21">
            <a:extLst>
              <a:ext uri="{FF2B5EF4-FFF2-40B4-BE49-F238E27FC236}">
                <a16:creationId xmlns:a16="http://schemas.microsoft.com/office/drawing/2014/main" id="{1C4C75D9-2059-B5AD-4422-6E4655A818CF}"/>
              </a:ext>
            </a:extLst>
          </p:cNvPr>
          <p:cNvSpPr/>
          <p:nvPr/>
        </p:nvSpPr>
        <p:spPr>
          <a:xfrm rot="16200000">
            <a:off x="4164556" y="1953056"/>
            <a:ext cx="1079997" cy="429768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Opération manuelle 22">
            <a:extLst>
              <a:ext uri="{FF2B5EF4-FFF2-40B4-BE49-F238E27FC236}">
                <a16:creationId xmlns:a16="http://schemas.microsoft.com/office/drawing/2014/main" id="{DD3F3529-5EEC-951C-B037-5E2BBF0B8F17}"/>
              </a:ext>
            </a:extLst>
          </p:cNvPr>
          <p:cNvSpPr/>
          <p:nvPr/>
        </p:nvSpPr>
        <p:spPr>
          <a:xfrm rot="16200000">
            <a:off x="4954264" y="3342054"/>
            <a:ext cx="1660581" cy="429768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75758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Format A4 (210 x 297 mm)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Nicolas Pinel</cp:lastModifiedBy>
  <cp:revision>3</cp:revision>
  <dcterms:created xsi:type="dcterms:W3CDTF">2025-08-17T09:26:39Z</dcterms:created>
  <dcterms:modified xsi:type="dcterms:W3CDTF">2026-07-18T16:04:20Z</dcterms:modified>
</cp:coreProperties>
</file>