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58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58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9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48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3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928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1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77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28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20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32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58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58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767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3D39C1-C23A-6803-9DA9-2AD6CC2D0D2F}"/>
              </a:ext>
            </a:extLst>
          </p:cNvPr>
          <p:cNvSpPr/>
          <p:nvPr/>
        </p:nvSpPr>
        <p:spPr>
          <a:xfrm>
            <a:off x="1173500" y="243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221C38-5791-1E5C-7FAE-9719AC70FF1E}"/>
              </a:ext>
            </a:extLst>
          </p:cNvPr>
          <p:cNvSpPr/>
          <p:nvPr/>
        </p:nvSpPr>
        <p:spPr>
          <a:xfrm>
            <a:off x="2253500" y="243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8959B1-8CC2-0DBB-FC1A-DE09A8491ED8}"/>
              </a:ext>
            </a:extLst>
          </p:cNvPr>
          <p:cNvSpPr/>
          <p:nvPr/>
        </p:nvSpPr>
        <p:spPr>
          <a:xfrm>
            <a:off x="3333500" y="243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C69284-13C8-BF4D-AE77-2E32ED0198EE}"/>
              </a:ext>
            </a:extLst>
          </p:cNvPr>
          <p:cNvSpPr/>
          <p:nvPr/>
        </p:nvSpPr>
        <p:spPr>
          <a:xfrm>
            <a:off x="4413500" y="243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E33607-145E-BF71-9FB5-1026D4FFAD7C}"/>
              </a:ext>
            </a:extLst>
          </p:cNvPr>
          <p:cNvSpPr/>
          <p:nvPr/>
        </p:nvSpPr>
        <p:spPr>
          <a:xfrm>
            <a:off x="1173500" y="135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A29810B-17C6-2A09-8EE0-B3574E6BDE17}"/>
              </a:ext>
            </a:extLst>
          </p:cNvPr>
          <p:cNvSpPr/>
          <p:nvPr/>
        </p:nvSpPr>
        <p:spPr>
          <a:xfrm>
            <a:off x="1173500" y="351380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B01BBE-81D8-4ECA-A4BC-0934B1970C02}"/>
              </a:ext>
            </a:extLst>
          </p:cNvPr>
          <p:cNvSpPr/>
          <p:nvPr/>
        </p:nvSpPr>
        <p:spPr>
          <a:xfrm>
            <a:off x="1173500" y="585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5D69C34-075B-900C-2277-EC7E5739BFD3}"/>
              </a:ext>
            </a:extLst>
          </p:cNvPr>
          <p:cNvSpPr/>
          <p:nvPr/>
        </p:nvSpPr>
        <p:spPr>
          <a:xfrm>
            <a:off x="1173500" y="693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658FC38-E10F-60D0-7FCA-589FD7BC92A8}"/>
              </a:ext>
            </a:extLst>
          </p:cNvPr>
          <p:cNvSpPr/>
          <p:nvPr/>
        </p:nvSpPr>
        <p:spPr>
          <a:xfrm>
            <a:off x="2253500" y="693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69B8EFA-8D42-18DE-01CA-6F76FC279CC9}"/>
              </a:ext>
            </a:extLst>
          </p:cNvPr>
          <p:cNvSpPr/>
          <p:nvPr/>
        </p:nvSpPr>
        <p:spPr>
          <a:xfrm>
            <a:off x="3333500" y="693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587CE09-6DA1-75E0-1516-19F52B56E108}"/>
              </a:ext>
            </a:extLst>
          </p:cNvPr>
          <p:cNvSpPr/>
          <p:nvPr/>
        </p:nvSpPr>
        <p:spPr>
          <a:xfrm>
            <a:off x="4413500" y="693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9A0CFF1-3CD1-4721-C472-CC70E4DA190D}"/>
              </a:ext>
            </a:extLst>
          </p:cNvPr>
          <p:cNvSpPr/>
          <p:nvPr/>
        </p:nvSpPr>
        <p:spPr>
          <a:xfrm>
            <a:off x="3333500" y="585219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62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F513CD7-3933-324E-1CD4-C5C04618FAD9}"/>
              </a:ext>
            </a:extLst>
          </p:cNvPr>
          <p:cNvSpPr/>
          <p:nvPr/>
        </p:nvSpPr>
        <p:spPr>
          <a:xfrm>
            <a:off x="1321455" y="1361776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697D0E-5347-A9B8-84F9-F8370A8E74D4}"/>
              </a:ext>
            </a:extLst>
          </p:cNvPr>
          <p:cNvSpPr/>
          <p:nvPr/>
        </p:nvSpPr>
        <p:spPr>
          <a:xfrm>
            <a:off x="2761455" y="1361776"/>
            <a:ext cx="936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73BA98-20ED-F3CA-7F00-FED2750A043A}"/>
              </a:ext>
            </a:extLst>
          </p:cNvPr>
          <p:cNvSpPr/>
          <p:nvPr/>
        </p:nvSpPr>
        <p:spPr>
          <a:xfrm>
            <a:off x="1321455" y="425776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81C285-D095-2044-02C4-D6F390C3516F}"/>
              </a:ext>
            </a:extLst>
          </p:cNvPr>
          <p:cNvSpPr/>
          <p:nvPr/>
        </p:nvSpPr>
        <p:spPr>
          <a:xfrm>
            <a:off x="1321455" y="2297776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1BC161-6469-2232-F102-6D9E9571DE98}"/>
              </a:ext>
            </a:extLst>
          </p:cNvPr>
          <p:cNvSpPr/>
          <p:nvPr/>
        </p:nvSpPr>
        <p:spPr>
          <a:xfrm>
            <a:off x="1321455" y="3239048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1537FA-356C-00F5-4E40-E31BE9708872}"/>
              </a:ext>
            </a:extLst>
          </p:cNvPr>
          <p:cNvSpPr/>
          <p:nvPr/>
        </p:nvSpPr>
        <p:spPr>
          <a:xfrm>
            <a:off x="385455" y="1361776"/>
            <a:ext cx="936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C180D0-13BA-AA3F-8CEC-DBD8957C8B05}"/>
              </a:ext>
            </a:extLst>
          </p:cNvPr>
          <p:cNvSpPr/>
          <p:nvPr/>
        </p:nvSpPr>
        <p:spPr>
          <a:xfrm>
            <a:off x="3212908" y="5730952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E2D37C-D8BB-9401-B241-AEA630A28E72}"/>
              </a:ext>
            </a:extLst>
          </p:cNvPr>
          <p:cNvSpPr/>
          <p:nvPr/>
        </p:nvSpPr>
        <p:spPr>
          <a:xfrm>
            <a:off x="3212908" y="4794952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B1C4A0-9D0B-1382-78FD-590645CFBA22}"/>
              </a:ext>
            </a:extLst>
          </p:cNvPr>
          <p:cNvSpPr/>
          <p:nvPr/>
        </p:nvSpPr>
        <p:spPr>
          <a:xfrm>
            <a:off x="3212908" y="6666952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8FC86E8-86A1-4DBA-DCA1-A03DED596435}"/>
              </a:ext>
            </a:extLst>
          </p:cNvPr>
          <p:cNvSpPr/>
          <p:nvPr/>
        </p:nvSpPr>
        <p:spPr>
          <a:xfrm>
            <a:off x="3212908" y="7608224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F5ED196-1624-EBAF-9D1D-F13DC424EC69}"/>
              </a:ext>
            </a:extLst>
          </p:cNvPr>
          <p:cNvSpPr/>
          <p:nvPr/>
        </p:nvSpPr>
        <p:spPr>
          <a:xfrm>
            <a:off x="1772908" y="5730952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E4519C4-A3F7-BEBC-7A51-F5F2F075FE3E}"/>
              </a:ext>
            </a:extLst>
          </p:cNvPr>
          <p:cNvSpPr/>
          <p:nvPr/>
        </p:nvSpPr>
        <p:spPr>
          <a:xfrm>
            <a:off x="4652908" y="5730952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575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F513CD7-3933-324E-1CD4-C5C04618FAD9}"/>
              </a:ext>
            </a:extLst>
          </p:cNvPr>
          <p:cNvSpPr/>
          <p:nvPr/>
        </p:nvSpPr>
        <p:spPr>
          <a:xfrm rot="5400000">
            <a:off x="2503291" y="1688479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697D0E-5347-A9B8-84F9-F8370A8E74D4}"/>
              </a:ext>
            </a:extLst>
          </p:cNvPr>
          <p:cNvSpPr/>
          <p:nvPr/>
        </p:nvSpPr>
        <p:spPr>
          <a:xfrm rot="5400000">
            <a:off x="2863291" y="2768479"/>
            <a:ext cx="72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73BA98-20ED-F3CA-7F00-FED2750A043A}"/>
              </a:ext>
            </a:extLst>
          </p:cNvPr>
          <p:cNvSpPr/>
          <p:nvPr/>
        </p:nvSpPr>
        <p:spPr>
          <a:xfrm>
            <a:off x="3691291" y="2876479"/>
            <a:ext cx="1440000" cy="72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81C285-D095-2044-02C4-D6F390C3516F}"/>
              </a:ext>
            </a:extLst>
          </p:cNvPr>
          <p:cNvSpPr/>
          <p:nvPr/>
        </p:nvSpPr>
        <p:spPr>
          <a:xfrm>
            <a:off x="3691291" y="3596479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1BC161-6469-2232-F102-6D9E9571DE98}"/>
              </a:ext>
            </a:extLst>
          </p:cNvPr>
          <p:cNvSpPr/>
          <p:nvPr/>
        </p:nvSpPr>
        <p:spPr>
          <a:xfrm>
            <a:off x="1315291" y="716477"/>
            <a:ext cx="1440000" cy="7200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1537FA-356C-00F5-4E40-E31BE9708872}"/>
              </a:ext>
            </a:extLst>
          </p:cNvPr>
          <p:cNvSpPr/>
          <p:nvPr/>
        </p:nvSpPr>
        <p:spPr>
          <a:xfrm rot="5400000">
            <a:off x="2863291" y="608478"/>
            <a:ext cx="72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7507CC-BCEA-82D4-1D35-18CC91E1A77C}"/>
              </a:ext>
            </a:extLst>
          </p:cNvPr>
          <p:cNvSpPr/>
          <p:nvPr/>
        </p:nvSpPr>
        <p:spPr>
          <a:xfrm>
            <a:off x="864674" y="6570995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1511DAF-F924-EB18-BFC8-CB9233BBF2DF}"/>
              </a:ext>
            </a:extLst>
          </p:cNvPr>
          <p:cNvSpPr/>
          <p:nvPr/>
        </p:nvSpPr>
        <p:spPr>
          <a:xfrm>
            <a:off x="1944674" y="6570995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7241F9-E02C-25AB-E0DF-47C5E4D30823}"/>
              </a:ext>
            </a:extLst>
          </p:cNvPr>
          <p:cNvSpPr/>
          <p:nvPr/>
        </p:nvSpPr>
        <p:spPr>
          <a:xfrm>
            <a:off x="3024674" y="6570995"/>
            <a:ext cx="1559286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61D6B9-44DE-8CD3-A72C-2F8F08B8CF02}"/>
              </a:ext>
            </a:extLst>
          </p:cNvPr>
          <p:cNvSpPr/>
          <p:nvPr/>
        </p:nvSpPr>
        <p:spPr>
          <a:xfrm>
            <a:off x="4583960" y="6570995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A74C29B-7BF7-6D27-6D22-99FF194F35AC}"/>
              </a:ext>
            </a:extLst>
          </p:cNvPr>
          <p:cNvSpPr/>
          <p:nvPr/>
        </p:nvSpPr>
        <p:spPr>
          <a:xfrm>
            <a:off x="3024674" y="5490995"/>
            <a:ext cx="1559286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08E781F-C39C-CC3F-3767-CD60A1057CD6}"/>
              </a:ext>
            </a:extLst>
          </p:cNvPr>
          <p:cNvSpPr/>
          <p:nvPr/>
        </p:nvSpPr>
        <p:spPr>
          <a:xfrm>
            <a:off x="3024674" y="7650995"/>
            <a:ext cx="1559286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8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AB885-F132-AAC8-7484-03DAC544C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702B0B-E136-1792-112D-5A4FAE25F6AA}"/>
              </a:ext>
            </a:extLst>
          </p:cNvPr>
          <p:cNvSpPr/>
          <p:nvPr/>
        </p:nvSpPr>
        <p:spPr>
          <a:xfrm>
            <a:off x="2815293" y="230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500374-17AD-B343-1C01-A3EC2EDBAB6B}"/>
              </a:ext>
            </a:extLst>
          </p:cNvPr>
          <p:cNvSpPr/>
          <p:nvPr/>
        </p:nvSpPr>
        <p:spPr>
          <a:xfrm>
            <a:off x="3895293" y="338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CA6842-F656-A441-70FD-8B50AC786102}"/>
              </a:ext>
            </a:extLst>
          </p:cNvPr>
          <p:cNvSpPr/>
          <p:nvPr/>
        </p:nvSpPr>
        <p:spPr>
          <a:xfrm>
            <a:off x="1735293" y="122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3CEB09-CBAA-3FFA-1CF1-FDA24DE0CC2B}"/>
              </a:ext>
            </a:extLst>
          </p:cNvPr>
          <p:cNvSpPr/>
          <p:nvPr/>
        </p:nvSpPr>
        <p:spPr>
          <a:xfrm>
            <a:off x="2815293" y="122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588B61-D03B-4F50-1BF8-FEC7647F23DD}"/>
              </a:ext>
            </a:extLst>
          </p:cNvPr>
          <p:cNvSpPr/>
          <p:nvPr/>
        </p:nvSpPr>
        <p:spPr>
          <a:xfrm>
            <a:off x="3895293" y="122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9E74A2-0B2F-AEAA-AF4D-BB78CAE9DEB6}"/>
              </a:ext>
            </a:extLst>
          </p:cNvPr>
          <p:cNvSpPr/>
          <p:nvPr/>
        </p:nvSpPr>
        <p:spPr>
          <a:xfrm>
            <a:off x="3895293" y="230816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E73207-8209-6663-DD17-DC92A51C1894}"/>
              </a:ext>
            </a:extLst>
          </p:cNvPr>
          <p:cNvSpPr/>
          <p:nvPr/>
        </p:nvSpPr>
        <p:spPr>
          <a:xfrm>
            <a:off x="1065426" y="637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&lt;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27122E-248F-3A56-588B-D55835820326}"/>
              </a:ext>
            </a:extLst>
          </p:cNvPr>
          <p:cNvSpPr/>
          <p:nvPr/>
        </p:nvSpPr>
        <p:spPr>
          <a:xfrm>
            <a:off x="2145426" y="637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448B63-E128-45E4-A753-907D46831299}"/>
              </a:ext>
            </a:extLst>
          </p:cNvPr>
          <p:cNvSpPr/>
          <p:nvPr/>
        </p:nvSpPr>
        <p:spPr>
          <a:xfrm>
            <a:off x="3225426" y="637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28DCD02-3076-35D8-27DB-4FEC1B157197}"/>
              </a:ext>
            </a:extLst>
          </p:cNvPr>
          <p:cNvSpPr/>
          <p:nvPr/>
        </p:nvSpPr>
        <p:spPr>
          <a:xfrm>
            <a:off x="4305426" y="637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9123F1-2E33-4D41-E640-30C4D9E0B3D9}"/>
              </a:ext>
            </a:extLst>
          </p:cNvPr>
          <p:cNvSpPr/>
          <p:nvPr/>
        </p:nvSpPr>
        <p:spPr>
          <a:xfrm>
            <a:off x="1065426" y="529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&lt;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4F7500-2857-2185-669E-C430291C31AB}"/>
              </a:ext>
            </a:extLst>
          </p:cNvPr>
          <p:cNvSpPr/>
          <p:nvPr/>
        </p:nvSpPr>
        <p:spPr>
          <a:xfrm>
            <a:off x="4305426" y="7455528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169511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C93C8-A9B6-6183-DC26-23DA2CF69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FAD859F-7BAA-F2EF-FD33-B86C1C6C6803}"/>
              </a:ext>
            </a:extLst>
          </p:cNvPr>
          <p:cNvSpPr/>
          <p:nvPr/>
        </p:nvSpPr>
        <p:spPr>
          <a:xfrm>
            <a:off x="2933826" y="45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C3BFF6-3A3D-D78C-B4BE-599848EA0F75}"/>
              </a:ext>
            </a:extLst>
          </p:cNvPr>
          <p:cNvSpPr/>
          <p:nvPr/>
        </p:nvSpPr>
        <p:spPr>
          <a:xfrm>
            <a:off x="2933826" y="153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6C11C7-F851-0636-93B6-4E1CC5E336E7}"/>
              </a:ext>
            </a:extLst>
          </p:cNvPr>
          <p:cNvSpPr/>
          <p:nvPr/>
        </p:nvSpPr>
        <p:spPr>
          <a:xfrm>
            <a:off x="2933826" y="261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BFCADD-1CC5-B905-13EC-877A9419F44F}"/>
              </a:ext>
            </a:extLst>
          </p:cNvPr>
          <p:cNvSpPr/>
          <p:nvPr/>
        </p:nvSpPr>
        <p:spPr>
          <a:xfrm>
            <a:off x="4013826" y="45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C32B8F-6135-10B2-10D1-5784867D9A2F}"/>
              </a:ext>
            </a:extLst>
          </p:cNvPr>
          <p:cNvSpPr/>
          <p:nvPr/>
        </p:nvSpPr>
        <p:spPr>
          <a:xfrm>
            <a:off x="5093826" y="45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BD1EC4-2F9E-D347-1579-5E1EA529C527}"/>
              </a:ext>
            </a:extLst>
          </p:cNvPr>
          <p:cNvSpPr/>
          <p:nvPr/>
        </p:nvSpPr>
        <p:spPr>
          <a:xfrm>
            <a:off x="1853826" y="2616072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4ADA95-C0B5-CCED-15F1-2AE4CF03633D}"/>
              </a:ext>
            </a:extLst>
          </p:cNvPr>
          <p:cNvSpPr/>
          <p:nvPr/>
        </p:nvSpPr>
        <p:spPr>
          <a:xfrm>
            <a:off x="1600326" y="8370150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5A69D2E-265B-91BE-8BD2-1D4C2F85DCD9}"/>
              </a:ext>
            </a:extLst>
          </p:cNvPr>
          <p:cNvSpPr/>
          <p:nvPr/>
        </p:nvSpPr>
        <p:spPr>
          <a:xfrm>
            <a:off x="2680326" y="8370150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E5BE6E7-4F27-D2F2-7B53-F87557D10D53}"/>
              </a:ext>
            </a:extLst>
          </p:cNvPr>
          <p:cNvSpPr/>
          <p:nvPr/>
        </p:nvSpPr>
        <p:spPr>
          <a:xfrm>
            <a:off x="3760326" y="8370150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F1737D2-BDA2-97C7-241C-23FE52D2D4CD}"/>
              </a:ext>
            </a:extLst>
          </p:cNvPr>
          <p:cNvSpPr/>
          <p:nvPr/>
        </p:nvSpPr>
        <p:spPr>
          <a:xfrm>
            <a:off x="520326" y="7290150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F0A1F3D-1407-5DDC-DD02-7A7DBC51155A}"/>
              </a:ext>
            </a:extLst>
          </p:cNvPr>
          <p:cNvSpPr/>
          <p:nvPr/>
        </p:nvSpPr>
        <p:spPr>
          <a:xfrm>
            <a:off x="1600326" y="7290150"/>
            <a:ext cx="1080000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01F02A-72BA-27A3-76DB-A2DF01609820}"/>
              </a:ext>
            </a:extLst>
          </p:cNvPr>
          <p:cNvSpPr/>
          <p:nvPr/>
        </p:nvSpPr>
        <p:spPr>
          <a:xfrm>
            <a:off x="3649044" y="5016629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994DE3-C09B-9A1F-F6CB-D1FBBDE6039C}"/>
              </a:ext>
            </a:extLst>
          </p:cNvPr>
          <p:cNvSpPr/>
          <p:nvPr/>
        </p:nvSpPr>
        <p:spPr>
          <a:xfrm rot="5400000">
            <a:off x="4891044" y="5214629"/>
            <a:ext cx="936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B187CC-7C62-3353-FE7F-5D8CA500A47A}"/>
              </a:ext>
            </a:extLst>
          </p:cNvPr>
          <p:cNvSpPr/>
          <p:nvPr/>
        </p:nvSpPr>
        <p:spPr>
          <a:xfrm rot="5400000">
            <a:off x="4637668" y="4026629"/>
            <a:ext cx="14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7B0776-193B-97D1-7736-8EF13A1F7FC6}"/>
              </a:ext>
            </a:extLst>
          </p:cNvPr>
          <p:cNvSpPr/>
          <p:nvPr/>
        </p:nvSpPr>
        <p:spPr>
          <a:xfrm rot="5400000">
            <a:off x="4643191" y="6402629"/>
            <a:ext cx="14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782B126-FBB4-4D2D-2C12-F34C4F8CCF8B}"/>
              </a:ext>
            </a:extLst>
          </p:cNvPr>
          <p:cNvSpPr/>
          <p:nvPr/>
        </p:nvSpPr>
        <p:spPr>
          <a:xfrm>
            <a:off x="1672123" y="5016629"/>
            <a:ext cx="1440000" cy="93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D25E3E-5320-BED4-7822-64D6178394E8}"/>
              </a:ext>
            </a:extLst>
          </p:cNvPr>
          <p:cNvSpPr/>
          <p:nvPr/>
        </p:nvSpPr>
        <p:spPr>
          <a:xfrm rot="5400000">
            <a:off x="2909085" y="5214629"/>
            <a:ext cx="936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57897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14</Words>
  <Application>Microsoft Office PowerPoint</Application>
  <PresentationFormat>Format A4 (210 x 297 mm)</PresentationFormat>
  <Paragraphs>14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Nicolas Pinel</cp:lastModifiedBy>
  <cp:revision>4</cp:revision>
  <dcterms:created xsi:type="dcterms:W3CDTF">2025-08-17T09:26:39Z</dcterms:created>
  <dcterms:modified xsi:type="dcterms:W3CDTF">2026-07-18T16:07:42Z</dcterms:modified>
</cp:coreProperties>
</file>