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une fraction entre deux nombres entiers consécutifs.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3519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194676" y="1745280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-264206" y="4296417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711499" y="494531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7AF242EF-4651-5017-946A-032D547B6340}"/>
              </a:ext>
            </a:extLst>
          </p:cNvPr>
          <p:cNvSpPr txBox="1"/>
          <p:nvPr/>
        </p:nvSpPr>
        <p:spPr>
          <a:xfrm>
            <a:off x="8402290" y="4255003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1913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𝟓𝟒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blipFill>
                <a:blip r:embed="rId2"/>
                <a:stretch>
                  <a:fillRect b="-135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292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𝟓𝟒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80424"/>
              </a:xfrm>
              <a:prstGeom prst="rect">
                <a:avLst/>
              </a:prstGeom>
              <a:blipFill>
                <a:blip r:embed="rId2"/>
                <a:stretch>
                  <a:fillRect b="-135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152869" y="1745280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54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-264206" y="4296417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711499" y="494531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7AF242EF-4651-5017-946A-032D547B6340}"/>
              </a:ext>
            </a:extLst>
          </p:cNvPr>
          <p:cNvSpPr txBox="1"/>
          <p:nvPr/>
        </p:nvSpPr>
        <p:spPr>
          <a:xfrm>
            <a:off x="8402290" y="4255003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85304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382842" y="1745282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4820184" y="3945794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0184" y="3945794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2839539" y="4394476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B170C1AA-B9DE-2692-4831-17B72133DD03}"/>
                  </a:ext>
                </a:extLst>
              </p:cNvPr>
              <p:cNvCxnSpPr/>
              <p:nvPr/>
            </p:nvCxnSpPr>
            <p:spPr>
              <a:xfrm>
                <a:off x="5902315" y="1062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5759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382842" y="1745282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5550185" y="3836305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185" y="3836305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2839539" y="4388420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B170C1AA-B9DE-2692-4831-17B72133DD03}"/>
                  </a:ext>
                </a:extLst>
              </p:cNvPr>
              <p:cNvCxnSpPr/>
              <p:nvPr/>
            </p:nvCxnSpPr>
            <p:spPr>
              <a:xfrm>
                <a:off x="5902315" y="1062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3C3D1B1-0353-E873-613D-461FA32E2C5A}"/>
              </a:ext>
            </a:extLst>
          </p:cNvPr>
          <p:cNvCxnSpPr/>
          <p:nvPr/>
        </p:nvCxnSpPr>
        <p:spPr>
          <a:xfrm>
            <a:off x="3698674" y="503731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5159174" y="501711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6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220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382842" y="1745282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1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41403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5007362" y="3861483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362" y="3861483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69143"/>
                  <a:gd name="adj6" fmla="val -63103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1107394" y="4336821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597199" y="4965515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65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la fraction entre deux entiers.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345268F-F783-D5DA-372A-731FB9843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7152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7296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/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400" dirty="0"/>
                  <a:t>…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fr-FR" sz="4400" b="1" i="1" dirty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400" dirty="0"/>
                  <a:t> &lt; …</a:t>
                </a:r>
              </a:p>
            </p:txBody>
          </p:sp>
        </mc:Choice>
        <mc:Fallback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A0963459-6E34-07C1-53BC-73CFC6046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539" y="1646823"/>
                <a:ext cx="3385094" cy="1063946"/>
              </a:xfrm>
              <a:prstGeom prst="rect">
                <a:avLst/>
              </a:prstGeom>
              <a:blipFill>
                <a:blip r:embed="rId2"/>
                <a:stretch>
                  <a:fillRect b="-13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3194676" y="1745280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187419" y="1745281"/>
            <a:ext cx="57374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3</a:t>
            </a:r>
            <a:endParaRPr lang="fr-FR" sz="4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/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fr-FR" sz="1600" b="0" i="1" dirty="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43" name="Légende : flèche courbée sans bordure 42">
                <a:extLst>
                  <a:ext uri="{FF2B5EF4-FFF2-40B4-BE49-F238E27FC236}">
                    <a16:creationId xmlns:a16="http://schemas.microsoft.com/office/drawing/2014/main" id="{BB4ACC8D-B2C3-F9D1-6D0B-43710F5AB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0692" y="3648798"/>
                <a:ext cx="635421" cy="571497"/>
              </a:xfrm>
              <a:prstGeom prst="callout2">
                <a:avLst>
                  <a:gd name="adj1" fmla="val 60000"/>
                  <a:gd name="adj2" fmla="val 12706"/>
                  <a:gd name="adj3" fmla="val 60417"/>
                  <a:gd name="adj4" fmla="val -25414"/>
                  <a:gd name="adj5" fmla="val 190810"/>
                  <a:gd name="adj6" fmla="val -39119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0B7884E7-4F3E-7FA7-0F73-5C9315AD2E11}"/>
              </a:ext>
            </a:extLst>
          </p:cNvPr>
          <p:cNvGrpSpPr/>
          <p:nvPr/>
        </p:nvGrpSpPr>
        <p:grpSpPr>
          <a:xfrm>
            <a:off x="-3312206" y="4316619"/>
            <a:ext cx="10234478" cy="1008896"/>
            <a:chOff x="2769433" y="4019027"/>
            <a:chExt cx="10234478" cy="1008896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5E0F82C-4EEE-FBCA-B5D5-AD1E1DB59532}"/>
                </a:ext>
              </a:extLst>
            </p:cNvPr>
            <p:cNvGrpSpPr/>
            <p:nvPr/>
          </p:nvGrpSpPr>
          <p:grpSpPr>
            <a:xfrm>
              <a:off x="2769433" y="4019027"/>
              <a:ext cx="10234478" cy="1008896"/>
              <a:chOff x="4298113" y="413504"/>
              <a:chExt cx="10234478" cy="1008896"/>
            </a:xfrm>
          </p:grpSpPr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B16ABE63-D84E-ECB8-D1CD-E594D7DE10FB}"/>
                  </a:ext>
                </a:extLst>
              </p:cNvPr>
              <p:cNvCxnSpPr/>
              <p:nvPr/>
            </p:nvCxnSpPr>
            <p:spPr>
              <a:xfrm>
                <a:off x="4457453" y="882400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CCAD638-888F-FD0A-D62F-76CEE051F302}"/>
                  </a:ext>
                </a:extLst>
              </p:cNvPr>
              <p:cNvCxnSpPr/>
              <p:nvPr/>
            </p:nvCxnSpPr>
            <p:spPr>
              <a:xfrm>
                <a:off x="7328561" y="872299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E20E3CC3-9E50-6190-17B3-35683AF359F0}"/>
                  </a:ext>
                </a:extLst>
              </p:cNvPr>
              <p:cNvSpPr txBox="1"/>
              <p:nvPr/>
            </p:nvSpPr>
            <p:spPr>
              <a:xfrm>
                <a:off x="7192960" y="413504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50BEE350-6AF2-9AD4-B971-BFC7D3E79F8A}"/>
                  </a:ext>
                </a:extLst>
              </p:cNvPr>
              <p:cNvSpPr txBox="1"/>
              <p:nvPr/>
            </p:nvSpPr>
            <p:spPr>
              <a:xfrm>
                <a:off x="4298113" y="413504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58241940-1404-4A20-C54C-789AE29250B9}"/>
                  </a:ext>
                </a:extLst>
              </p:cNvPr>
              <p:cNvCxnSpPr/>
              <p:nvPr/>
            </p:nvCxnSpPr>
            <p:spPr>
              <a:xfrm>
                <a:off x="4452591" y="1414701"/>
                <a:ext cx="100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5295327E-D056-2F1A-F960-DAB2B2841BAD}"/>
                </a:ext>
              </a:extLst>
            </p:cNvPr>
            <p:cNvCxnSpPr/>
            <p:nvPr/>
          </p:nvCxnSpPr>
          <p:spPr>
            <a:xfrm>
              <a:off x="5797790" y="4487923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5937315-22CC-1B9C-6DE6-17BA51001977}"/>
                </a:ext>
              </a:extLst>
            </p:cNvPr>
            <p:cNvCxnSpPr/>
            <p:nvPr/>
          </p:nvCxnSpPr>
          <p:spPr>
            <a:xfrm>
              <a:off x="8668898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CC6B68E3-44A1-F984-A58B-3F8817C1CBB6}"/>
                </a:ext>
              </a:extLst>
            </p:cNvPr>
            <p:cNvCxnSpPr/>
            <p:nvPr/>
          </p:nvCxnSpPr>
          <p:spPr>
            <a:xfrm>
              <a:off x="8669982" y="4477822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507B730-368C-DA72-454C-0D87CE44B59D}"/>
                </a:ext>
              </a:extLst>
            </p:cNvPr>
            <p:cNvCxnSpPr/>
            <p:nvPr/>
          </p:nvCxnSpPr>
          <p:spPr>
            <a:xfrm>
              <a:off x="11541090" y="4467721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6E10983E-F32C-71CD-2254-57C87B3D5DD1}"/>
                </a:ext>
              </a:extLst>
            </p:cNvPr>
            <p:cNvSpPr txBox="1"/>
            <p:nvPr/>
          </p:nvSpPr>
          <p:spPr>
            <a:xfrm>
              <a:off x="8531206" y="4032416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AD78033-4FBB-EABC-3DA0-F59F4053A64E}"/>
              </a:ext>
            </a:extLst>
          </p:cNvPr>
          <p:cNvCxnSpPr/>
          <p:nvPr/>
        </p:nvCxnSpPr>
        <p:spPr>
          <a:xfrm>
            <a:off x="4711499" y="494531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7AF242EF-4651-5017-946A-032D547B6340}"/>
              </a:ext>
            </a:extLst>
          </p:cNvPr>
          <p:cNvSpPr txBox="1"/>
          <p:nvPr/>
        </p:nvSpPr>
        <p:spPr>
          <a:xfrm>
            <a:off x="5298403" y="4368314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1769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171</Words>
  <Application>Microsoft Office PowerPoint</Application>
  <PresentationFormat>Affichage à l'écran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  <vt:lpstr>Encadre la fraction entre deux entiers.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58</cp:revision>
  <dcterms:created xsi:type="dcterms:W3CDTF">2023-02-07T14:55:57Z</dcterms:created>
  <dcterms:modified xsi:type="dcterms:W3CDTF">2026-07-20T09:40:32Z</dcterms:modified>
</cp:coreProperties>
</file>