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5"/>
  </p:handoutMasterIdLst>
  <p:sldIdLst>
    <p:sldId id="284" r:id="rId2"/>
    <p:sldId id="286" r:id="rId3"/>
    <p:sldId id="287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>
        <p:scale>
          <a:sx n="75" d="100"/>
          <a:sy n="75" d="100"/>
        </p:scale>
        <p:origin x="2502" y="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7C817E1-5226-DA38-722B-8E05666AE0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1593DE-4C81-584D-7AD7-E893CA36D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94FB9A-5416-ECD5-A568-05FEE39403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D16DE7-4B05-ADB6-CDB9-0F26F7D1853C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8E22140-93FC-51B3-3F77-B40F584B28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05C5756-FA9D-BE1D-98F4-F9C784EC4081}"/>
              </a:ext>
            </a:extLst>
          </p:cNvPr>
          <p:cNvSpPr txBox="1"/>
          <p:nvPr/>
        </p:nvSpPr>
        <p:spPr>
          <a:xfrm>
            <a:off x="2376170" y="2593399"/>
            <a:ext cx="50165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sais comparer des fractions. </a:t>
            </a:r>
          </a:p>
        </p:txBody>
      </p:sp>
    </p:spTree>
    <p:extLst>
      <p:ext uri="{BB962C8B-B14F-4D97-AF65-F5344CB8AC3E}">
        <p14:creationId xmlns:p14="http://schemas.microsoft.com/office/powerpoint/2010/main" val="2418047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8B86A7-6BAC-DA89-E613-B2061DA8FB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79C02C-F7A1-CC94-7E0B-9A75A96B97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047" y="367849"/>
            <a:ext cx="8987948" cy="646225"/>
          </a:xfrm>
        </p:spPr>
        <p:txBody>
          <a:bodyPr>
            <a:normAutofit fontScale="90000"/>
          </a:bodyPr>
          <a:lstStyle/>
          <a:p>
            <a:r>
              <a:rPr lang="fr-FR" dirty="0"/>
              <a:t>Recopie dans le cahier avec le symbole &lt;, &gt; ou =.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6526BCF-2E03-D54B-6204-B272D6DAD8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886783" y="6438146"/>
            <a:ext cx="771847" cy="367849"/>
          </a:xfrm>
        </p:spPr>
        <p:txBody>
          <a:bodyPr/>
          <a:lstStyle/>
          <a:p>
            <a:endParaRPr lang="fr-FR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3" name="Tableau 2">
                <a:extLst>
                  <a:ext uri="{FF2B5EF4-FFF2-40B4-BE49-F238E27FC236}">
                    <a16:creationId xmlns:a16="http://schemas.microsoft.com/office/drawing/2014/main" id="{7CBC8C0A-4F89-E556-FC63-BD6C3A400B6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50817411"/>
                  </p:ext>
                </p:extLst>
              </p:nvPr>
            </p:nvGraphicFramePr>
            <p:xfrm>
              <a:off x="1497998" y="1214986"/>
              <a:ext cx="6922282" cy="47437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461141">
                      <a:extLst>
                        <a:ext uri="{9D8B030D-6E8A-4147-A177-3AD203B41FA5}">
                          <a16:colId xmlns:a16="http://schemas.microsoft.com/office/drawing/2014/main" val="1597195833"/>
                        </a:ext>
                      </a:extLst>
                    </a:gridCol>
                    <a:gridCol w="3461141">
                      <a:extLst>
                        <a:ext uri="{9D8B030D-6E8A-4147-A177-3AD203B41FA5}">
                          <a16:colId xmlns:a16="http://schemas.microsoft.com/office/drawing/2014/main" val="67566892"/>
                        </a:ext>
                      </a:extLst>
                    </a:gridCol>
                  </a:tblGrid>
                  <a:tr h="948756">
                    <a:tc>
                      <a:txBody>
                        <a:bodyPr/>
                        <a:lstStyle/>
                        <a:p>
                          <a:r>
                            <a:rPr lang="fr-FR" sz="3200" dirty="0">
                              <a:solidFill>
                                <a:schemeClr val="tx1"/>
                              </a:solidFill>
                            </a:rPr>
                            <a:t>1.   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𝟑</m:t>
                                  </m:r>
                                </m:num>
                                <m:den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𝟒</m:t>
                                  </m:r>
                                </m:den>
                              </m:f>
                              <m:r>
                                <a:rPr lang="fr-FR" sz="32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…</m:t>
                              </m:r>
                              <m:f>
                                <m:fPr>
                                  <m:ctrlP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𝟕</m:t>
                                  </m:r>
                                </m:num>
                                <m:den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𝟒</m:t>
                                  </m:r>
                                </m:den>
                              </m:f>
                            </m:oMath>
                          </a14:m>
                          <a:endParaRPr lang="fr-FR" sz="3200" b="0" dirty="0">
                            <a:solidFill>
                              <a:srgbClr val="0070C0"/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381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3200" dirty="0">
                              <a:solidFill>
                                <a:schemeClr val="tx1"/>
                              </a:solidFill>
                            </a:rPr>
                            <a:t>6.</a:t>
                          </a:r>
                          <a:r>
                            <a:rPr lang="fr-FR" sz="3200" b="1" dirty="0"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fr-FR" sz="3200" b="1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    </m:t>
                              </m:r>
                              <m:f>
                                <m:fPr>
                                  <m:ctrlP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𝟑</m:t>
                                  </m:r>
                                </m:num>
                                <m:den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𝟒</m:t>
                                  </m:r>
                                </m:den>
                              </m:f>
                              <m:r>
                                <a:rPr lang="fr-FR" sz="32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…</m:t>
                              </m:r>
                              <m:f>
                                <m:fPr>
                                  <m:ctrlP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</m:den>
                              </m:f>
                            </m:oMath>
                          </a14:m>
                          <a:endParaRPr lang="fr-FR" sz="32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381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88217960"/>
                      </a:ext>
                    </a:extLst>
                  </a:tr>
                  <a:tr h="948756">
                    <a:tc>
                      <a:txBody>
                        <a:bodyPr/>
                        <a:lstStyle/>
                        <a:p>
                          <a:r>
                            <a:rPr lang="fr-FR" sz="3200" b="1" dirty="0">
                              <a:solidFill>
                                <a:schemeClr val="tx1"/>
                              </a:solidFill>
                            </a:rPr>
                            <a:t>2.   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𝟏𝟏</m:t>
                                  </m:r>
                                </m:num>
                                <m:den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𝟖</m:t>
                                  </m:r>
                                </m:den>
                              </m:f>
                              <m:r>
                                <a:rPr lang="fr-FR" sz="32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…</m:t>
                              </m:r>
                              <m:f>
                                <m:fPr>
                                  <m:ctrlP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𝟕</m:t>
                                  </m:r>
                                </m:num>
                                <m:den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𝟖</m:t>
                                  </m:r>
                                </m:den>
                              </m:f>
                            </m:oMath>
                          </a14:m>
                          <a:endParaRPr lang="fr-FR" sz="32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381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3200" b="1" dirty="0">
                              <a:solidFill>
                                <a:schemeClr val="tx1"/>
                              </a:solidFill>
                            </a:rPr>
                            <a:t>7. </a:t>
                          </a:r>
                          <a14:m>
                            <m:oMath xmlns:m="http://schemas.openxmlformats.org/officeDocument/2006/math">
                              <m:r>
                                <a:rPr lang="fr-FR" sz="3200" b="1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    </m:t>
                              </m:r>
                              <m:f>
                                <m:fPr>
                                  <m:ctrlP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𝟏𝟏</m:t>
                                  </m:r>
                                </m:num>
                                <m:den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𝟒</m:t>
                                  </m:r>
                                </m:den>
                              </m:f>
                              <m:r>
                                <a:rPr lang="fr-FR" sz="32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…</m:t>
                              </m:r>
                              <m:f>
                                <m:fPr>
                                  <m:ctrlP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𝟏𝟒</m:t>
                                  </m:r>
                                </m:num>
                                <m:den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𝟖</m:t>
                                  </m:r>
                                </m:den>
                              </m:f>
                            </m:oMath>
                          </a14:m>
                          <a:endParaRPr lang="fr-FR" sz="32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381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46260637"/>
                      </a:ext>
                    </a:extLst>
                  </a:tr>
                  <a:tr h="948756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3200" b="1" dirty="0">
                              <a:solidFill>
                                <a:schemeClr val="tx1"/>
                              </a:solidFill>
                            </a:rPr>
                            <a:t>3.   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𝟕</m:t>
                                  </m:r>
                                </m:num>
                                <m:den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𝟔</m:t>
                                  </m:r>
                                </m:den>
                              </m:f>
                              <m:r>
                                <a:rPr lang="fr-FR" sz="32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…</m:t>
                              </m:r>
                              <m:r>
                                <a:rPr lang="fr-FR" sz="32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oMath>
                          </a14:m>
                          <a:endParaRPr lang="fr-FR" sz="32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3200" b="1" dirty="0">
                              <a:solidFill>
                                <a:schemeClr val="tx1"/>
                              </a:solidFill>
                            </a:rPr>
                            <a:t>8. </a:t>
                          </a:r>
                          <a14:m>
                            <m:oMath xmlns:m="http://schemas.openxmlformats.org/officeDocument/2006/math">
                              <m:r>
                                <a:rPr lang="fr-FR" sz="3200" b="1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    </m:t>
                              </m:r>
                              <m:f>
                                <m:fPr>
                                  <m:ctrlP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𝟑</m:t>
                                  </m:r>
                                </m:num>
                                <m:den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𝟔</m:t>
                                  </m:r>
                                </m:den>
                              </m:f>
                              <m:r>
                                <a:rPr lang="fr-FR" sz="32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…</m:t>
                              </m:r>
                              <m:f>
                                <m:fPr>
                                  <m:ctrlP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</m:den>
                              </m:f>
                            </m:oMath>
                          </a14:m>
                          <a:endParaRPr lang="fr-FR" sz="32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34768562"/>
                      </a:ext>
                    </a:extLst>
                  </a:tr>
                  <a:tr h="948756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3200" b="1" dirty="0">
                              <a:solidFill>
                                <a:schemeClr val="tx1"/>
                              </a:solidFill>
                            </a:rPr>
                            <a:t>4.   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𝟗</m:t>
                                  </m:r>
                                </m:num>
                                <m:den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𝟏𝟎</m:t>
                                  </m:r>
                                </m:den>
                              </m:f>
                              <m:r>
                                <a:rPr lang="fr-FR" sz="32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…</m:t>
                              </m:r>
                              <m:f>
                                <m:fPr>
                                  <m:ctrlP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𝟏𝟒</m:t>
                                  </m:r>
                                </m:num>
                                <m:den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𝟏𝟎</m:t>
                                  </m:r>
                                </m:den>
                              </m:f>
                            </m:oMath>
                          </a14:m>
                          <a:endParaRPr lang="fr-FR" sz="32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3200" b="1" dirty="0">
                              <a:solidFill>
                                <a:schemeClr val="tx1"/>
                              </a:solidFill>
                            </a:rPr>
                            <a:t>9. </a:t>
                          </a:r>
                          <a14:m>
                            <m:oMath xmlns:m="http://schemas.openxmlformats.org/officeDocument/2006/math">
                              <m:r>
                                <a:rPr lang="fr-FR" sz="3200" b="1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    </m:t>
                              </m:r>
                              <m:f>
                                <m:fPr>
                                  <m:ctrlP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𝟒𝟓</m:t>
                                  </m:r>
                                </m:num>
                                <m:den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𝟏𝟎𝟎</m:t>
                                  </m:r>
                                </m:den>
                              </m:f>
                              <m:r>
                                <a:rPr lang="fr-FR" sz="32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…</m:t>
                              </m:r>
                              <m:f>
                                <m:fPr>
                                  <m:ctrlP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𝟓</m:t>
                                  </m:r>
                                </m:num>
                                <m:den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𝟏𝟎</m:t>
                                  </m:r>
                                </m:den>
                              </m:f>
                            </m:oMath>
                          </a14:m>
                          <a:endParaRPr lang="fr-FR" sz="32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89649807"/>
                      </a:ext>
                    </a:extLst>
                  </a:tr>
                  <a:tr h="948756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3200" b="1" dirty="0">
                              <a:solidFill>
                                <a:schemeClr val="tx1"/>
                              </a:solidFill>
                            </a:rPr>
                            <a:t>5. </a:t>
                          </a:r>
                          <a14:m>
                            <m:oMath xmlns:m="http://schemas.openxmlformats.org/officeDocument/2006/math">
                              <m:r>
                                <a:rPr lang="fr-FR" sz="3200" b="1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  </m:t>
                              </m:r>
                              <m:f>
                                <m:fPr>
                                  <m:ctrlP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𝟒</m:t>
                                  </m:r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𝟑</m:t>
                                  </m:r>
                                </m:num>
                                <m:den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𝟏𝟎𝟎</m:t>
                                  </m:r>
                                </m:den>
                              </m:f>
                              <m:r>
                                <a:rPr lang="fr-FR" sz="32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…</m:t>
                              </m:r>
                              <m:f>
                                <m:fPr>
                                  <m:ctrlP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𝟕</m:t>
                                  </m:r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𝟖</m:t>
                                  </m:r>
                                </m:num>
                                <m:den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𝟏𝟎𝟎</m:t>
                                  </m:r>
                                </m:den>
                              </m:f>
                            </m:oMath>
                          </a14:m>
                          <a:endParaRPr lang="fr-FR" sz="32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3200" b="1" dirty="0">
                              <a:solidFill>
                                <a:schemeClr val="tx1"/>
                              </a:solidFill>
                            </a:rPr>
                            <a:t>10. </a:t>
                          </a:r>
                          <a14:m>
                            <m:oMath xmlns:m="http://schemas.openxmlformats.org/officeDocument/2006/math">
                              <m:r>
                                <a:rPr lang="fr-FR" sz="3200" b="1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  </m:t>
                              </m:r>
                              <m:f>
                                <m:fPr>
                                  <m:ctrlP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𝟑𝟎𝟎</m:t>
                                  </m:r>
                                </m:num>
                                <m:den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𝟎𝟎𝟎</m:t>
                                  </m:r>
                                </m:den>
                              </m:f>
                              <m:r>
                                <a:rPr lang="fr-FR" sz="32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…</m:t>
                              </m:r>
                              <m:f>
                                <m:fPr>
                                  <m:ctrlP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𝟐𝟓</m:t>
                                  </m:r>
                                </m:num>
                                <m:den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𝟏𝟎𝟎</m:t>
                                  </m:r>
                                </m:den>
                              </m:f>
                            </m:oMath>
                          </a14:m>
                          <a:endParaRPr lang="fr-FR" sz="32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4582048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3" name="Tableau 2">
                <a:extLst>
                  <a:ext uri="{FF2B5EF4-FFF2-40B4-BE49-F238E27FC236}">
                    <a16:creationId xmlns:a16="http://schemas.microsoft.com/office/drawing/2014/main" id="{7CBC8C0A-4F89-E556-FC63-BD6C3A400B6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50817411"/>
                  </p:ext>
                </p:extLst>
              </p:nvPr>
            </p:nvGraphicFramePr>
            <p:xfrm>
              <a:off x="1497998" y="1214986"/>
              <a:ext cx="6922282" cy="47437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461141">
                      <a:extLst>
                        <a:ext uri="{9D8B030D-6E8A-4147-A177-3AD203B41FA5}">
                          <a16:colId xmlns:a16="http://schemas.microsoft.com/office/drawing/2014/main" val="1597195833"/>
                        </a:ext>
                      </a:extLst>
                    </a:gridCol>
                    <a:gridCol w="3461141">
                      <a:extLst>
                        <a:ext uri="{9D8B030D-6E8A-4147-A177-3AD203B41FA5}">
                          <a16:colId xmlns:a16="http://schemas.microsoft.com/office/drawing/2014/main" val="67566892"/>
                        </a:ext>
                      </a:extLst>
                    </a:gridCol>
                  </a:tblGrid>
                  <a:tr h="948756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381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r="-99824" b="-39935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381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100176" b="-39935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988217960"/>
                      </a:ext>
                    </a:extLst>
                  </a:tr>
                  <a:tr h="948756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381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t="-100000" r="-99824" b="-29935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381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100176" t="-100000" b="-29935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46260637"/>
                      </a:ext>
                    </a:extLst>
                  </a:tr>
                  <a:tr h="948756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t="-201290" r="-99824" b="-2012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100176" t="-201290" b="-2012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634768562"/>
                      </a:ext>
                    </a:extLst>
                  </a:tr>
                  <a:tr h="948756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t="-299359" r="-99824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100176" t="-299359" b="-1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89649807"/>
                      </a:ext>
                    </a:extLst>
                  </a:tr>
                  <a:tr h="948756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t="-399359" r="-9982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100176" t="-39935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45820487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5417100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8B86A7-6BAC-DA89-E613-B2061DA8FB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79C02C-F7A1-CC94-7E0B-9A75A96B97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047" y="367849"/>
            <a:ext cx="8987948" cy="646225"/>
          </a:xfrm>
        </p:spPr>
        <p:txBody>
          <a:bodyPr>
            <a:normAutofit fontScale="90000"/>
          </a:bodyPr>
          <a:lstStyle/>
          <a:p>
            <a:r>
              <a:rPr lang="fr-FR" dirty="0"/>
              <a:t>Recopie dans le cahier avec le symbole &lt;, &gt; ou =.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6526BCF-2E03-D54B-6204-B272D6DAD8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886783" y="6438146"/>
            <a:ext cx="771847" cy="367849"/>
          </a:xfrm>
        </p:spPr>
        <p:txBody>
          <a:bodyPr/>
          <a:lstStyle/>
          <a:p>
            <a:endParaRPr lang="fr-FR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3" name="Tableau 2">
                <a:extLst>
                  <a:ext uri="{FF2B5EF4-FFF2-40B4-BE49-F238E27FC236}">
                    <a16:creationId xmlns:a16="http://schemas.microsoft.com/office/drawing/2014/main" id="{7CBC8C0A-4F89-E556-FC63-BD6C3A400B6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74883510"/>
                  </p:ext>
                </p:extLst>
              </p:nvPr>
            </p:nvGraphicFramePr>
            <p:xfrm>
              <a:off x="1497998" y="1214986"/>
              <a:ext cx="6922282" cy="47437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461141">
                      <a:extLst>
                        <a:ext uri="{9D8B030D-6E8A-4147-A177-3AD203B41FA5}">
                          <a16:colId xmlns:a16="http://schemas.microsoft.com/office/drawing/2014/main" val="1597195833"/>
                        </a:ext>
                      </a:extLst>
                    </a:gridCol>
                    <a:gridCol w="3461141">
                      <a:extLst>
                        <a:ext uri="{9D8B030D-6E8A-4147-A177-3AD203B41FA5}">
                          <a16:colId xmlns:a16="http://schemas.microsoft.com/office/drawing/2014/main" val="67566892"/>
                        </a:ext>
                      </a:extLst>
                    </a:gridCol>
                  </a:tblGrid>
                  <a:tr h="948756">
                    <a:tc>
                      <a:txBody>
                        <a:bodyPr/>
                        <a:lstStyle/>
                        <a:p>
                          <a:r>
                            <a:rPr lang="fr-FR" sz="3200" dirty="0">
                              <a:solidFill>
                                <a:schemeClr val="tx1"/>
                              </a:solidFill>
                            </a:rPr>
                            <a:t>1.   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𝟑</m:t>
                                  </m:r>
                                </m:num>
                                <m:den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𝟒</m:t>
                                  </m:r>
                                </m:den>
                              </m:f>
                              <m:r>
                                <a:rPr lang="fr-FR" sz="32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…</m:t>
                              </m:r>
                              <m:f>
                                <m:fPr>
                                  <m:ctrlP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𝟕</m:t>
                                  </m:r>
                                </m:num>
                                <m:den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𝟒</m:t>
                                  </m:r>
                                </m:den>
                              </m:f>
                            </m:oMath>
                          </a14:m>
                          <a:endParaRPr lang="fr-FR" sz="3200" b="0" dirty="0">
                            <a:solidFill>
                              <a:srgbClr val="0070C0"/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381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3200" dirty="0">
                              <a:solidFill>
                                <a:schemeClr val="tx1"/>
                              </a:solidFill>
                            </a:rPr>
                            <a:t>6.</a:t>
                          </a:r>
                          <a:r>
                            <a:rPr lang="fr-FR" sz="3200" b="1" dirty="0"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fr-FR" sz="3200" b="1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    </m:t>
                              </m:r>
                              <m:f>
                                <m:fPr>
                                  <m:ctrlP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𝟑</m:t>
                                  </m:r>
                                </m:num>
                                <m:den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𝟒</m:t>
                                  </m:r>
                                </m:den>
                              </m:f>
                              <m:r>
                                <a:rPr lang="fr-FR" sz="32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…</m:t>
                              </m:r>
                              <m:f>
                                <m:fPr>
                                  <m:ctrlP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</m:den>
                              </m:f>
                            </m:oMath>
                          </a14:m>
                          <a:endParaRPr lang="fr-FR" sz="32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381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88217960"/>
                      </a:ext>
                    </a:extLst>
                  </a:tr>
                  <a:tr h="948756">
                    <a:tc>
                      <a:txBody>
                        <a:bodyPr/>
                        <a:lstStyle/>
                        <a:p>
                          <a:r>
                            <a:rPr lang="fr-FR" sz="3200" b="1" dirty="0">
                              <a:solidFill>
                                <a:schemeClr val="tx1"/>
                              </a:solidFill>
                            </a:rPr>
                            <a:t>2.   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𝟏𝟏</m:t>
                                  </m:r>
                                </m:num>
                                <m:den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𝟖</m:t>
                                  </m:r>
                                </m:den>
                              </m:f>
                              <m:r>
                                <a:rPr lang="fr-FR" sz="32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…</m:t>
                              </m:r>
                              <m:f>
                                <m:fPr>
                                  <m:ctrlP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𝟕</m:t>
                                  </m:r>
                                </m:num>
                                <m:den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𝟖</m:t>
                                  </m:r>
                                </m:den>
                              </m:f>
                            </m:oMath>
                          </a14:m>
                          <a:endParaRPr lang="fr-FR" sz="32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381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3200" b="1" dirty="0">
                              <a:solidFill>
                                <a:schemeClr val="tx1"/>
                              </a:solidFill>
                            </a:rPr>
                            <a:t>7. </a:t>
                          </a:r>
                          <a14:m>
                            <m:oMath xmlns:m="http://schemas.openxmlformats.org/officeDocument/2006/math">
                              <m:r>
                                <a:rPr lang="fr-FR" sz="3200" b="1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    </m:t>
                              </m:r>
                              <m:f>
                                <m:fPr>
                                  <m:ctrlP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𝟏𝟏</m:t>
                                  </m:r>
                                </m:num>
                                <m:den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𝟒</m:t>
                                  </m:r>
                                </m:den>
                              </m:f>
                              <m:r>
                                <a:rPr lang="fr-FR" sz="32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…</m:t>
                              </m:r>
                              <m:f>
                                <m:fPr>
                                  <m:ctrlP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𝟏𝟒</m:t>
                                  </m:r>
                                </m:num>
                                <m:den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𝟖</m:t>
                                  </m:r>
                                </m:den>
                              </m:f>
                            </m:oMath>
                          </a14:m>
                          <a:endParaRPr lang="fr-FR" sz="32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381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46260637"/>
                      </a:ext>
                    </a:extLst>
                  </a:tr>
                  <a:tr h="948756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3200" b="1" dirty="0">
                              <a:solidFill>
                                <a:schemeClr val="tx1"/>
                              </a:solidFill>
                            </a:rPr>
                            <a:t>3.   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𝟕</m:t>
                                  </m:r>
                                </m:num>
                                <m:den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𝟔</m:t>
                                  </m:r>
                                </m:den>
                              </m:f>
                              <m:r>
                                <a:rPr lang="fr-FR" sz="32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…</m:t>
                              </m:r>
                              <m:r>
                                <a:rPr lang="fr-FR" sz="32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oMath>
                          </a14:m>
                          <a:endParaRPr lang="fr-FR" sz="32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3200" b="1" dirty="0">
                              <a:solidFill>
                                <a:schemeClr val="tx1"/>
                              </a:solidFill>
                            </a:rPr>
                            <a:t>8. </a:t>
                          </a:r>
                          <a14:m>
                            <m:oMath xmlns:m="http://schemas.openxmlformats.org/officeDocument/2006/math">
                              <m:r>
                                <a:rPr lang="fr-FR" sz="3200" b="1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    </m:t>
                              </m:r>
                              <m:f>
                                <m:fPr>
                                  <m:ctrlP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𝟑</m:t>
                                  </m:r>
                                </m:num>
                                <m:den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𝟔</m:t>
                                  </m:r>
                                </m:den>
                              </m:f>
                              <m:r>
                                <a:rPr lang="fr-FR" sz="32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…</m:t>
                              </m:r>
                              <m:f>
                                <m:fPr>
                                  <m:ctrlP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</m:den>
                              </m:f>
                            </m:oMath>
                          </a14:m>
                          <a:endParaRPr lang="fr-FR" sz="32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34768562"/>
                      </a:ext>
                    </a:extLst>
                  </a:tr>
                  <a:tr h="948756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3200" b="1" dirty="0">
                              <a:solidFill>
                                <a:schemeClr val="tx1"/>
                              </a:solidFill>
                            </a:rPr>
                            <a:t>4.   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𝟗</m:t>
                                  </m:r>
                                </m:num>
                                <m:den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𝟏𝟎</m:t>
                                  </m:r>
                                </m:den>
                              </m:f>
                              <m:r>
                                <a:rPr lang="fr-FR" sz="32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…</m:t>
                              </m:r>
                              <m:f>
                                <m:fPr>
                                  <m:ctrlP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𝟏𝟒</m:t>
                                  </m:r>
                                </m:num>
                                <m:den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𝟏𝟎</m:t>
                                  </m:r>
                                </m:den>
                              </m:f>
                            </m:oMath>
                          </a14:m>
                          <a:endParaRPr lang="fr-FR" sz="32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3200" b="1" dirty="0">
                              <a:solidFill>
                                <a:schemeClr val="tx1"/>
                              </a:solidFill>
                            </a:rPr>
                            <a:t>9. </a:t>
                          </a:r>
                          <a14:m>
                            <m:oMath xmlns:m="http://schemas.openxmlformats.org/officeDocument/2006/math">
                              <m:r>
                                <a:rPr lang="fr-FR" sz="3200" b="1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    </m:t>
                              </m:r>
                              <m:f>
                                <m:fPr>
                                  <m:ctrlP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𝟒𝟓</m:t>
                                  </m:r>
                                </m:num>
                                <m:den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𝟏𝟎𝟎</m:t>
                                  </m:r>
                                </m:den>
                              </m:f>
                              <m:r>
                                <a:rPr lang="fr-FR" sz="32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…</m:t>
                              </m:r>
                              <m:f>
                                <m:fPr>
                                  <m:ctrlP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𝟓</m:t>
                                  </m:r>
                                </m:num>
                                <m:den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𝟏𝟎</m:t>
                                  </m:r>
                                </m:den>
                              </m:f>
                            </m:oMath>
                          </a14:m>
                          <a:endParaRPr lang="fr-FR" sz="32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89649807"/>
                      </a:ext>
                    </a:extLst>
                  </a:tr>
                  <a:tr h="948756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3200" b="1" dirty="0">
                              <a:solidFill>
                                <a:schemeClr val="tx1"/>
                              </a:solidFill>
                            </a:rPr>
                            <a:t>5. </a:t>
                          </a:r>
                          <a14:m>
                            <m:oMath xmlns:m="http://schemas.openxmlformats.org/officeDocument/2006/math">
                              <m:r>
                                <a:rPr lang="fr-FR" sz="3200" b="1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  </m:t>
                              </m:r>
                              <m:f>
                                <m:fPr>
                                  <m:ctrlP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𝟒</m:t>
                                  </m:r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𝟑</m:t>
                                  </m:r>
                                </m:num>
                                <m:den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𝟏𝟎𝟎</m:t>
                                  </m:r>
                                </m:den>
                              </m:f>
                              <m:r>
                                <a:rPr lang="fr-FR" sz="32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…</m:t>
                              </m:r>
                              <m:f>
                                <m:fPr>
                                  <m:ctrlP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𝟕</m:t>
                                  </m:r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𝟖</m:t>
                                  </m:r>
                                </m:num>
                                <m:den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𝟏𝟎𝟎</m:t>
                                  </m:r>
                                </m:den>
                              </m:f>
                            </m:oMath>
                          </a14:m>
                          <a:endParaRPr lang="fr-FR" sz="32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3200" b="1" dirty="0">
                              <a:solidFill>
                                <a:schemeClr val="tx1"/>
                              </a:solidFill>
                            </a:rPr>
                            <a:t>10. </a:t>
                          </a:r>
                          <a14:m>
                            <m:oMath xmlns:m="http://schemas.openxmlformats.org/officeDocument/2006/math">
                              <m:r>
                                <a:rPr lang="fr-FR" sz="3200" b="1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  </m:t>
                              </m:r>
                              <m:f>
                                <m:fPr>
                                  <m:ctrlP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𝟑𝟎𝟎</m:t>
                                  </m:r>
                                </m:num>
                                <m:den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𝟎𝟎𝟎</m:t>
                                  </m:r>
                                </m:den>
                              </m:f>
                              <m:r>
                                <a:rPr lang="fr-FR" sz="32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…</m:t>
                              </m:r>
                              <m:f>
                                <m:fPr>
                                  <m:ctrlP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𝟐𝟓</m:t>
                                  </m:r>
                                </m:num>
                                <m:den>
                                  <m:r>
                                    <a:rPr lang="fr-FR" sz="3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𝟏𝟎𝟎</m:t>
                                  </m:r>
                                </m:den>
                              </m:f>
                            </m:oMath>
                          </a14:m>
                          <a:endParaRPr lang="fr-FR" sz="32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4582048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3" name="Tableau 2">
                <a:extLst>
                  <a:ext uri="{FF2B5EF4-FFF2-40B4-BE49-F238E27FC236}">
                    <a16:creationId xmlns:a16="http://schemas.microsoft.com/office/drawing/2014/main" id="{7CBC8C0A-4F89-E556-FC63-BD6C3A400B6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74883510"/>
                  </p:ext>
                </p:extLst>
              </p:nvPr>
            </p:nvGraphicFramePr>
            <p:xfrm>
              <a:off x="1497998" y="1214986"/>
              <a:ext cx="6922282" cy="47437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461141">
                      <a:extLst>
                        <a:ext uri="{9D8B030D-6E8A-4147-A177-3AD203B41FA5}">
                          <a16:colId xmlns:a16="http://schemas.microsoft.com/office/drawing/2014/main" val="1597195833"/>
                        </a:ext>
                      </a:extLst>
                    </a:gridCol>
                    <a:gridCol w="3461141">
                      <a:extLst>
                        <a:ext uri="{9D8B030D-6E8A-4147-A177-3AD203B41FA5}">
                          <a16:colId xmlns:a16="http://schemas.microsoft.com/office/drawing/2014/main" val="67566892"/>
                        </a:ext>
                      </a:extLst>
                    </a:gridCol>
                  </a:tblGrid>
                  <a:tr h="948756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381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r="-99824" b="-39935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381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100176" b="-39935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988217960"/>
                      </a:ext>
                    </a:extLst>
                  </a:tr>
                  <a:tr h="948756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381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t="-100000" r="-99824" b="-29935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381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100176" t="-100000" b="-29935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46260637"/>
                      </a:ext>
                    </a:extLst>
                  </a:tr>
                  <a:tr h="948756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t="-201290" r="-99824" b="-2012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100176" t="-201290" b="-2012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634768562"/>
                      </a:ext>
                    </a:extLst>
                  </a:tr>
                  <a:tr h="948756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t="-299359" r="-99824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100176" t="-299359" b="-1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89649807"/>
                      </a:ext>
                    </a:extLst>
                  </a:tr>
                  <a:tr h="948756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t="-399359" r="-9982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100176" t="-39935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4582048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ZoneTexte 3">
            <a:extLst>
              <a:ext uri="{FF2B5EF4-FFF2-40B4-BE49-F238E27FC236}">
                <a16:creationId xmlns:a16="http://schemas.microsoft.com/office/drawing/2014/main" id="{C7CF39E9-2812-6BF5-5648-F31F0886022B}"/>
              </a:ext>
            </a:extLst>
          </p:cNvPr>
          <p:cNvSpPr txBox="1"/>
          <p:nvPr/>
        </p:nvSpPr>
        <p:spPr>
          <a:xfrm>
            <a:off x="2469357" y="1321593"/>
            <a:ext cx="400049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00B050"/>
                </a:solidFill>
              </a:rPr>
              <a:t>&lt;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DED9B6-C87D-3245-C149-F8AEF3FD8D8C}"/>
              </a:ext>
            </a:extLst>
          </p:cNvPr>
          <p:cNvSpPr txBox="1"/>
          <p:nvPr/>
        </p:nvSpPr>
        <p:spPr>
          <a:xfrm>
            <a:off x="2638426" y="2271711"/>
            <a:ext cx="400049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00B050"/>
                </a:solidFill>
              </a:rPr>
              <a:t>&gt;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C544450-70AA-2716-BD7F-C55048481534}"/>
              </a:ext>
            </a:extLst>
          </p:cNvPr>
          <p:cNvSpPr txBox="1"/>
          <p:nvPr/>
        </p:nvSpPr>
        <p:spPr>
          <a:xfrm>
            <a:off x="2526507" y="3221829"/>
            <a:ext cx="400049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00B050"/>
                </a:solidFill>
              </a:rPr>
              <a:t>&gt;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A7A2C66-BF3B-F2E3-F05A-E4D2F56C1C09}"/>
              </a:ext>
            </a:extLst>
          </p:cNvPr>
          <p:cNvSpPr txBox="1"/>
          <p:nvPr/>
        </p:nvSpPr>
        <p:spPr>
          <a:xfrm>
            <a:off x="2638426" y="4178077"/>
            <a:ext cx="400049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00B050"/>
                </a:solidFill>
              </a:rPr>
              <a:t>&lt;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22B91F5C-1456-B07E-A0F2-07A66DC2685F}"/>
              </a:ext>
            </a:extLst>
          </p:cNvPr>
          <p:cNvSpPr txBox="1"/>
          <p:nvPr/>
        </p:nvSpPr>
        <p:spPr>
          <a:xfrm>
            <a:off x="2824163" y="5127243"/>
            <a:ext cx="400049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00B050"/>
                </a:solidFill>
              </a:rPr>
              <a:t>&lt;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99D33C4-B48D-2A1B-C3F8-543B9F0DAE12}"/>
              </a:ext>
            </a:extLst>
          </p:cNvPr>
          <p:cNvSpPr txBox="1"/>
          <p:nvPr/>
        </p:nvSpPr>
        <p:spPr>
          <a:xfrm>
            <a:off x="6074571" y="1327104"/>
            <a:ext cx="400049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00B050"/>
                </a:solidFill>
              </a:rPr>
              <a:t>&gt;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44FF34A-5432-82FE-00C9-BC6753935948}"/>
              </a:ext>
            </a:extLst>
          </p:cNvPr>
          <p:cNvSpPr txBox="1"/>
          <p:nvPr/>
        </p:nvSpPr>
        <p:spPr>
          <a:xfrm>
            <a:off x="6267451" y="2271710"/>
            <a:ext cx="400049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00B050"/>
                </a:solidFill>
              </a:rPr>
              <a:t>&gt;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9436CB4-7703-2DF2-7161-8BE8D4594FC3}"/>
              </a:ext>
            </a:extLst>
          </p:cNvPr>
          <p:cNvSpPr txBox="1"/>
          <p:nvPr/>
        </p:nvSpPr>
        <p:spPr>
          <a:xfrm>
            <a:off x="6074570" y="3221829"/>
            <a:ext cx="400049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00B050"/>
                </a:solidFill>
              </a:rPr>
              <a:t>=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48887187-2FC4-966F-9BDE-DC0E36B700DD}"/>
              </a:ext>
            </a:extLst>
          </p:cNvPr>
          <p:cNvSpPr txBox="1"/>
          <p:nvPr/>
        </p:nvSpPr>
        <p:spPr>
          <a:xfrm>
            <a:off x="6467475" y="4178077"/>
            <a:ext cx="400049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00B050"/>
                </a:solidFill>
              </a:rPr>
              <a:t>&lt;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1DD3C16-B0B3-4BDA-3C26-046FA9E7129A}"/>
              </a:ext>
            </a:extLst>
          </p:cNvPr>
          <p:cNvSpPr txBox="1"/>
          <p:nvPr/>
        </p:nvSpPr>
        <p:spPr>
          <a:xfrm>
            <a:off x="6667499" y="5134325"/>
            <a:ext cx="400049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00B050"/>
                </a:solidFill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4219362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140</Words>
  <Application>Microsoft Office PowerPoint</Application>
  <PresentationFormat>Affichage à l'écran (4:3)</PresentationFormat>
  <Paragraphs>34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Cambria Math</vt:lpstr>
      <vt:lpstr>Wingdings</vt:lpstr>
      <vt:lpstr>Thème Office</vt:lpstr>
      <vt:lpstr>Présentation PowerPoint</vt:lpstr>
      <vt:lpstr>Recopie dans le cahier avec le symbole &lt;, &gt; ou =.</vt:lpstr>
      <vt:lpstr>Recopie dans le cahier avec le symbole &lt;, &gt; ou =.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47</cp:revision>
  <dcterms:created xsi:type="dcterms:W3CDTF">2023-02-07T14:55:57Z</dcterms:created>
  <dcterms:modified xsi:type="dcterms:W3CDTF">2026-07-12T14:42:53Z</dcterms:modified>
</cp:coreProperties>
</file>