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un nombre et écrire son suivant.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34640" y="2490281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67 499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EC92D9-6298-CFB3-1798-0CA98699FCCA}"/>
              </a:ext>
            </a:extLst>
          </p:cNvPr>
          <p:cNvSpPr txBox="1"/>
          <p:nvPr/>
        </p:nvSpPr>
        <p:spPr>
          <a:xfrm>
            <a:off x="4777757" y="2485946"/>
            <a:ext cx="365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-67 500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2847641" y="2485947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67 499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560320" y="2490281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48 712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0204D-B94A-2D61-8D49-450CDFC25443}"/>
              </a:ext>
            </a:extLst>
          </p:cNvPr>
          <p:cNvSpPr txBox="1"/>
          <p:nvPr/>
        </p:nvSpPr>
        <p:spPr>
          <a:xfrm>
            <a:off x="5164971" y="2503304"/>
            <a:ext cx="3519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- 48 713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2560320" y="2490281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48 712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83160" y="3013501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-20 900 – 20 901 – 20 902 -  …  - 20 904 - …</a:t>
            </a:r>
            <a:endParaRPr lang="fr-FR" sz="32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40335" y="3012295"/>
            <a:ext cx="9310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spc="160" dirty="0">
                <a:sym typeface="Webdings" panose="05030102010509060703" pitchFamily="18" charset="2"/>
              </a:rPr>
              <a:t>… -20 900 – 20 901 – 20 902 -  …    -20 904 - …</a:t>
            </a:r>
            <a:endParaRPr lang="fr-FR" sz="28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284299" y="3009339"/>
            <a:ext cx="103746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20 899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713707" y="3009339"/>
            <a:ext cx="1068453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20 903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8093897" y="3025296"/>
            <a:ext cx="1256757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sym typeface="Webdings" panose="05030102010509060703" pitchFamily="18" charset="2"/>
              </a:rPr>
              <a:t>20 905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263703" y="2303320"/>
            <a:ext cx="28987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18 295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5542015" y="2303319"/>
            <a:ext cx="2674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-18 296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FE9203C-B364-41AE-91B5-EEA7CE5D3DDC}"/>
              </a:ext>
            </a:extLst>
          </p:cNvPr>
          <p:cNvSpPr txBox="1"/>
          <p:nvPr/>
        </p:nvSpPr>
        <p:spPr>
          <a:xfrm>
            <a:off x="3263703" y="2303320"/>
            <a:ext cx="2616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18 295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332827" y="2407823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15 027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5105497" y="2407822"/>
            <a:ext cx="3201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-15 028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BEBCEE-E2BD-2208-C662-387334434A67}"/>
              </a:ext>
            </a:extLst>
          </p:cNvPr>
          <p:cNvSpPr txBox="1"/>
          <p:nvPr/>
        </p:nvSpPr>
        <p:spPr>
          <a:xfrm>
            <a:off x="3016221" y="2407823"/>
            <a:ext cx="2794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15 027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2985194" y="2490281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36 704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BAF4B67-2E30-2AE1-882C-F6C4842E46B3}"/>
              </a:ext>
            </a:extLst>
          </p:cNvPr>
          <p:cNvSpPr txBox="1"/>
          <p:nvPr/>
        </p:nvSpPr>
        <p:spPr>
          <a:xfrm>
            <a:off x="4843101" y="2490303"/>
            <a:ext cx="3529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-36 705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2985194" y="2490281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36 704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12720" y="2490281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52 310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CE7140-0720-7270-40B4-0423C7CF6768}"/>
              </a:ext>
            </a:extLst>
          </p:cNvPr>
          <p:cNvSpPr txBox="1"/>
          <p:nvPr/>
        </p:nvSpPr>
        <p:spPr>
          <a:xfrm>
            <a:off x="4242798" y="2490280"/>
            <a:ext cx="4844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- 52 311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2106154" y="2490281"/>
            <a:ext cx="3363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52 310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164</Words>
  <Application>Microsoft Office PowerPoint</Application>
  <PresentationFormat>Affichage à l'écran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36</cp:revision>
  <dcterms:created xsi:type="dcterms:W3CDTF">2023-02-07T14:55:57Z</dcterms:created>
  <dcterms:modified xsi:type="dcterms:W3CDTF">2026-06-28T19:17:37Z</dcterms:modified>
</cp:coreProperties>
</file>