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84" r:id="rId2"/>
    <p:sldId id="28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résoudre un problème additif. 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B86A7-6BAC-DA89-E613-B2061DA8F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9C02C-F7A1-CC94-7E0B-9A75A96B9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Résous les problèmes suivants dans ton cahier.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6526BCF-2E03-D54B-6204-B272D6DAD8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F41E303-CB22-67AC-F995-B5ACE089FAE2}"/>
              </a:ext>
            </a:extLst>
          </p:cNvPr>
          <p:cNvSpPr txBox="1"/>
          <p:nvPr/>
        </p:nvSpPr>
        <p:spPr>
          <a:xfrm>
            <a:off x="465908" y="1360576"/>
            <a:ext cx="8212183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</a:rPr>
              <a:t>Problème 1 :</a:t>
            </a:r>
          </a:p>
          <a:p>
            <a:r>
              <a:rPr lang="fr-FR" sz="3200" dirty="0"/>
              <a:t>J’achète un livre à 12,75 € et un marque-page à 3,40 €. Je donne un billet de 20</a:t>
            </a:r>
            <a:r>
              <a:rPr lang="fr-FR" sz="3200" baseline="30000" dirty="0"/>
              <a:t> </a:t>
            </a:r>
            <a:r>
              <a:rPr lang="fr-FR" sz="3200" dirty="0"/>
              <a:t>€. </a:t>
            </a:r>
          </a:p>
          <a:p>
            <a:r>
              <a:rPr lang="fr-FR" sz="3200" b="1" dirty="0"/>
              <a:t>Combien d’argent doit me rendre le caissier ? </a:t>
            </a: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BD7E722-5B00-5081-2E6A-64F3195A8FC2}"/>
              </a:ext>
            </a:extLst>
          </p:cNvPr>
          <p:cNvSpPr txBox="1"/>
          <p:nvPr/>
        </p:nvSpPr>
        <p:spPr>
          <a:xfrm>
            <a:off x="465908" y="3855582"/>
            <a:ext cx="8212183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</a:rPr>
              <a:t>Problème 2 :</a:t>
            </a:r>
          </a:p>
          <a:p>
            <a:r>
              <a:rPr lang="fr-FR" sz="3200" dirty="0"/>
              <a:t>Madame Martin paie 64,88 € d’essence. Elle donne  4 billets de 20 €.</a:t>
            </a:r>
          </a:p>
          <a:p>
            <a:r>
              <a:rPr lang="fr-FR" sz="3200" b="1" dirty="0"/>
              <a:t>Combien d’argent doit lui rendre le caissier ?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171006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74</Words>
  <Application>Microsoft Office PowerPoint</Application>
  <PresentationFormat>Affichage à l'écran 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Thème Office</vt:lpstr>
      <vt:lpstr>Présentation PowerPoint</vt:lpstr>
      <vt:lpstr> Résous les problèmes suivants dans ton cahier.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41</cp:revision>
  <dcterms:created xsi:type="dcterms:W3CDTF">2023-02-07T14:55:57Z</dcterms:created>
  <dcterms:modified xsi:type="dcterms:W3CDTF">2026-07-05T09:48:58Z</dcterms:modified>
</cp:coreProperties>
</file>