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8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75" d="100"/>
          <a:sy n="75" d="100"/>
        </p:scale>
        <p:origin x="2433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0132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424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414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793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6794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1078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5796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709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2640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083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672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F4ECC9-7E85-4125-B1FC-BA909DE533F7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9117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e 77">
            <a:extLst>
              <a:ext uri="{FF2B5EF4-FFF2-40B4-BE49-F238E27FC236}">
                <a16:creationId xmlns:a16="http://schemas.microsoft.com/office/drawing/2014/main" id="{AC94D2DE-3836-C63F-01AE-A06197573321}"/>
              </a:ext>
            </a:extLst>
          </p:cNvPr>
          <p:cNvGrpSpPr/>
          <p:nvPr/>
        </p:nvGrpSpPr>
        <p:grpSpPr>
          <a:xfrm>
            <a:off x="454472" y="-98070"/>
            <a:ext cx="9191177" cy="4936770"/>
            <a:chOff x="809165" y="133436"/>
            <a:chExt cx="4029941" cy="2341430"/>
          </a:xfrm>
        </p:grpSpPr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C2C089BF-2AC8-FB1B-3273-E76A3880447C}"/>
                </a:ext>
              </a:extLst>
            </p:cNvPr>
            <p:cNvSpPr txBox="1"/>
            <p:nvPr/>
          </p:nvSpPr>
          <p:spPr>
            <a:xfrm>
              <a:off x="4465894" y="1868544"/>
              <a:ext cx="233031" cy="3390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fr-FR" sz="4400" b="1" dirty="0"/>
            </a:p>
          </p:txBody>
        </p:sp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C7D6C665-CE71-07CA-C6C6-745398241009}"/>
                </a:ext>
              </a:extLst>
            </p:cNvPr>
            <p:cNvGrpSpPr/>
            <p:nvPr/>
          </p:nvGrpSpPr>
          <p:grpSpPr>
            <a:xfrm>
              <a:off x="4060492" y="773928"/>
              <a:ext cx="778614" cy="1692205"/>
              <a:chOff x="4113482" y="665602"/>
              <a:chExt cx="778614" cy="1692205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B72248B-325D-4CB7-F91A-C4D38689DD6E}"/>
                  </a:ext>
                </a:extLst>
              </p:cNvPr>
              <p:cNvSpPr/>
              <p:nvPr/>
            </p:nvSpPr>
            <p:spPr>
              <a:xfrm>
                <a:off x="4113484" y="1614676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8353A4F-5029-B4D2-6E0B-BE4363C1655C}"/>
                  </a:ext>
                </a:extLst>
              </p:cNvPr>
              <p:cNvSpPr/>
              <p:nvPr/>
            </p:nvSpPr>
            <p:spPr>
              <a:xfrm>
                <a:off x="4113482" y="1371992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37" name="Parallélogramme 36">
                <a:extLst>
                  <a:ext uri="{FF2B5EF4-FFF2-40B4-BE49-F238E27FC236}">
                    <a16:creationId xmlns:a16="http://schemas.microsoft.com/office/drawing/2014/main" id="{2A8B0BD6-DC9F-2764-136E-87E80D17A960}"/>
                  </a:ext>
                </a:extLst>
              </p:cNvPr>
              <p:cNvSpPr/>
              <p:nvPr/>
            </p:nvSpPr>
            <p:spPr>
              <a:xfrm>
                <a:off x="4118398" y="665602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14D92C39-2ECB-756C-BDDB-45507D1AA434}"/>
                </a:ext>
              </a:extLst>
            </p:cNvPr>
            <p:cNvGrpSpPr/>
            <p:nvPr/>
          </p:nvGrpSpPr>
          <p:grpSpPr>
            <a:xfrm>
              <a:off x="3406461" y="779103"/>
              <a:ext cx="773698" cy="1692220"/>
              <a:chOff x="3478028" y="653531"/>
              <a:chExt cx="773698" cy="169222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A506FDD9-2E70-AEEC-31FC-C1D2FDC462C3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27D6A95-4B14-F44F-CD57-BE0047024787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</a:t>
                </a:r>
              </a:p>
            </p:txBody>
          </p:sp>
          <p:sp>
            <p:nvSpPr>
              <p:cNvPr id="40" name="Parallélogramme 39">
                <a:extLst>
                  <a:ext uri="{FF2B5EF4-FFF2-40B4-BE49-F238E27FC236}">
                    <a16:creationId xmlns:a16="http://schemas.microsoft.com/office/drawing/2014/main" id="{BD5142A3-9A5B-EB4C-4F42-22B7339A9966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9AEB9ED5-D1C7-080A-F604-4B4644A7F241}"/>
                </a:ext>
              </a:extLst>
            </p:cNvPr>
            <p:cNvGrpSpPr/>
            <p:nvPr/>
          </p:nvGrpSpPr>
          <p:grpSpPr>
            <a:xfrm>
              <a:off x="2758670" y="782646"/>
              <a:ext cx="773698" cy="1692220"/>
              <a:chOff x="3478028" y="653531"/>
              <a:chExt cx="773698" cy="1692220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FF7FD61F-63C0-B666-80D9-D5D2F8580921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DFE1A0DC-FB64-EEEB-C032-43C4C7224841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100</a:t>
                </a:r>
              </a:p>
            </p:txBody>
          </p:sp>
          <p:sp>
            <p:nvSpPr>
              <p:cNvPr id="51" name="Parallélogramme 50">
                <a:extLst>
                  <a:ext uri="{FF2B5EF4-FFF2-40B4-BE49-F238E27FC236}">
                    <a16:creationId xmlns:a16="http://schemas.microsoft.com/office/drawing/2014/main" id="{440589CE-3AD0-5F36-BD88-40AFB5E5B295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3568E8A9-D533-6B9E-6274-C267AD54926C}"/>
                </a:ext>
              </a:extLst>
            </p:cNvPr>
            <p:cNvGrpSpPr/>
            <p:nvPr/>
          </p:nvGrpSpPr>
          <p:grpSpPr>
            <a:xfrm>
              <a:off x="2106880" y="779103"/>
              <a:ext cx="773698" cy="1692220"/>
              <a:chOff x="3478028" y="653531"/>
              <a:chExt cx="773698" cy="1692220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E18BBB3-BA2C-773F-4EA7-0B07631F47EA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DC1A8FF-1AF8-74EC-FDBD-362025073E3E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1 000</a:t>
                </a:r>
              </a:p>
            </p:txBody>
          </p:sp>
          <p:sp>
            <p:nvSpPr>
              <p:cNvPr id="55" name="Parallélogramme 54">
                <a:extLst>
                  <a:ext uri="{FF2B5EF4-FFF2-40B4-BE49-F238E27FC236}">
                    <a16:creationId xmlns:a16="http://schemas.microsoft.com/office/drawing/2014/main" id="{F4D8F093-ADB7-C4D7-4F16-D58B51D358DF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56" name="Groupe 55">
              <a:extLst>
                <a:ext uri="{FF2B5EF4-FFF2-40B4-BE49-F238E27FC236}">
                  <a16:creationId xmlns:a16="http://schemas.microsoft.com/office/drawing/2014/main" id="{5A1B4602-EF46-D8B0-1883-CDA167EE5329}"/>
                </a:ext>
              </a:extLst>
            </p:cNvPr>
            <p:cNvGrpSpPr/>
            <p:nvPr/>
          </p:nvGrpSpPr>
          <p:grpSpPr>
            <a:xfrm>
              <a:off x="1457471" y="779103"/>
              <a:ext cx="773698" cy="1692220"/>
              <a:chOff x="3478028" y="653531"/>
              <a:chExt cx="773698" cy="1692220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3B042D65-A7E4-1D21-BCD3-31A49E84E1E0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23B889BF-4F50-DEC2-2768-1D68757BFE04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10 000</a:t>
                </a:r>
              </a:p>
            </p:txBody>
          </p:sp>
          <p:sp>
            <p:nvSpPr>
              <p:cNvPr id="59" name="Parallélogramme 58">
                <a:extLst>
                  <a:ext uri="{FF2B5EF4-FFF2-40B4-BE49-F238E27FC236}">
                    <a16:creationId xmlns:a16="http://schemas.microsoft.com/office/drawing/2014/main" id="{02036422-77F3-D96D-5D24-571C3F062783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60" name="Groupe 59">
              <a:extLst>
                <a:ext uri="{FF2B5EF4-FFF2-40B4-BE49-F238E27FC236}">
                  <a16:creationId xmlns:a16="http://schemas.microsoft.com/office/drawing/2014/main" id="{78B78439-1A9C-192B-91A3-E7DCC3D0120F}"/>
                </a:ext>
              </a:extLst>
            </p:cNvPr>
            <p:cNvGrpSpPr/>
            <p:nvPr/>
          </p:nvGrpSpPr>
          <p:grpSpPr>
            <a:xfrm>
              <a:off x="809165" y="781105"/>
              <a:ext cx="773698" cy="1692220"/>
              <a:chOff x="3478028" y="653531"/>
              <a:chExt cx="773698" cy="1692220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B33B724E-A13C-BDC9-D676-731B70C06E66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F7BD3DBA-00AE-1952-4071-61E50271DFFD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100 000</a:t>
                </a:r>
              </a:p>
            </p:txBody>
          </p:sp>
          <p:sp>
            <p:nvSpPr>
              <p:cNvPr id="63" name="Parallélogramme 62">
                <a:extLst>
                  <a:ext uri="{FF2B5EF4-FFF2-40B4-BE49-F238E27FC236}">
                    <a16:creationId xmlns:a16="http://schemas.microsoft.com/office/drawing/2014/main" id="{1BF706CB-069E-2DC4-C6B4-212A9B320FAB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0CC10691-BD89-5A92-1A0F-D28083E2F312}"/>
                </a:ext>
              </a:extLst>
            </p:cNvPr>
            <p:cNvSpPr txBox="1"/>
            <p:nvPr/>
          </p:nvSpPr>
          <p:spPr>
            <a:xfrm rot="17308536">
              <a:off x="3927161" y="66509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unités</a:t>
              </a:r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85C4D080-EC16-EF67-018C-3616899E3F08}"/>
                </a:ext>
              </a:extLst>
            </p:cNvPr>
            <p:cNvSpPr txBox="1"/>
            <p:nvPr/>
          </p:nvSpPr>
          <p:spPr>
            <a:xfrm rot="17268547">
              <a:off x="3233213" y="65538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dizaines</a:t>
              </a:r>
            </a:p>
          </p:txBody>
        </p: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5F9FD789-B1E1-022F-77EE-77D0F9960C01}"/>
                </a:ext>
              </a:extLst>
            </p:cNvPr>
            <p:cNvSpPr txBox="1"/>
            <p:nvPr/>
          </p:nvSpPr>
          <p:spPr>
            <a:xfrm rot="17308030">
              <a:off x="2583039" y="76127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   centaines</a:t>
              </a:r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051A481D-BB25-8035-4E98-879F6FA54A97}"/>
                </a:ext>
              </a:extLst>
            </p:cNvPr>
            <p:cNvSpPr txBox="1"/>
            <p:nvPr/>
          </p:nvSpPr>
          <p:spPr>
            <a:xfrm rot="17344681">
              <a:off x="2084063" y="1058580"/>
              <a:ext cx="729282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/>
                <a:t>milliers</a:t>
              </a:r>
            </a:p>
          </p:txBody>
        </p:sp>
        <p:sp>
          <p:nvSpPr>
            <p:cNvPr id="75" name="ZoneTexte 74">
              <a:extLst>
                <a:ext uri="{FF2B5EF4-FFF2-40B4-BE49-F238E27FC236}">
                  <a16:creationId xmlns:a16="http://schemas.microsoft.com/office/drawing/2014/main" id="{E0E47CFB-6570-5FE2-45E2-C2778C557128}"/>
                </a:ext>
              </a:extLst>
            </p:cNvPr>
            <p:cNvSpPr txBox="1"/>
            <p:nvPr/>
          </p:nvSpPr>
          <p:spPr>
            <a:xfrm rot="17167196">
              <a:off x="1349395" y="682492"/>
              <a:ext cx="1215971" cy="42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dizaines de </a:t>
              </a:r>
            </a:p>
            <a:p>
              <a:r>
                <a:rPr lang="fr-FR" dirty="0"/>
                <a:t>milliers</a:t>
              </a:r>
            </a:p>
          </p:txBody>
        </p: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12F96B66-9771-9E51-1BDD-05068C8101CA}"/>
                </a:ext>
              </a:extLst>
            </p:cNvPr>
            <p:cNvSpPr txBox="1"/>
            <p:nvPr/>
          </p:nvSpPr>
          <p:spPr>
            <a:xfrm rot="17293897">
              <a:off x="743828" y="645783"/>
              <a:ext cx="1215971" cy="42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centaines </a:t>
              </a:r>
            </a:p>
            <a:p>
              <a:r>
                <a:rPr lang="fr-FR" dirty="0"/>
                <a:t>de milliers</a:t>
              </a:r>
            </a:p>
          </p:txBody>
        </p: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6D023EDC-B8DB-A302-6B71-0EC7CBE6F16A}"/>
              </a:ext>
            </a:extLst>
          </p:cNvPr>
          <p:cNvSpPr/>
          <p:nvPr/>
        </p:nvSpPr>
        <p:spPr>
          <a:xfrm>
            <a:off x="228600" y="5467350"/>
            <a:ext cx="9347200" cy="9461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290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e 77">
            <a:extLst>
              <a:ext uri="{FF2B5EF4-FFF2-40B4-BE49-F238E27FC236}">
                <a16:creationId xmlns:a16="http://schemas.microsoft.com/office/drawing/2014/main" id="{AC94D2DE-3836-C63F-01AE-A06197573321}"/>
              </a:ext>
            </a:extLst>
          </p:cNvPr>
          <p:cNvGrpSpPr/>
          <p:nvPr/>
        </p:nvGrpSpPr>
        <p:grpSpPr>
          <a:xfrm>
            <a:off x="460823" y="-66320"/>
            <a:ext cx="9176664" cy="5356776"/>
            <a:chOff x="809165" y="133436"/>
            <a:chExt cx="5980303" cy="2360196"/>
          </a:xfrm>
        </p:grpSpPr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C2C089BF-2AC8-FB1B-3273-E76A3880447C}"/>
                </a:ext>
              </a:extLst>
            </p:cNvPr>
            <p:cNvSpPr txBox="1"/>
            <p:nvPr/>
          </p:nvSpPr>
          <p:spPr>
            <a:xfrm>
              <a:off x="4465894" y="1868544"/>
              <a:ext cx="233031" cy="625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FR" sz="5400" b="1" dirty="0"/>
                <a:t>,</a:t>
              </a:r>
              <a:endParaRPr lang="fr-FR" sz="4400" b="1" dirty="0"/>
            </a:p>
          </p:txBody>
        </p:sp>
        <p:grpSp>
          <p:nvGrpSpPr>
            <p:cNvPr id="43" name="Groupe 42">
              <a:extLst>
                <a:ext uri="{FF2B5EF4-FFF2-40B4-BE49-F238E27FC236}">
                  <a16:creationId xmlns:a16="http://schemas.microsoft.com/office/drawing/2014/main" id="{194F9204-F2BC-5474-9427-79E18A4801F8}"/>
                </a:ext>
              </a:extLst>
            </p:cNvPr>
            <p:cNvGrpSpPr/>
            <p:nvPr/>
          </p:nvGrpSpPr>
          <p:grpSpPr>
            <a:xfrm>
              <a:off x="6015770" y="772012"/>
              <a:ext cx="773698" cy="1692210"/>
              <a:chOff x="5926949" y="665601"/>
              <a:chExt cx="773698" cy="1692210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F01BF93-3176-F801-3279-948EE543DF1C}"/>
                  </a:ext>
                </a:extLst>
              </p:cNvPr>
              <p:cNvSpPr/>
              <p:nvPr/>
            </p:nvSpPr>
            <p:spPr>
              <a:xfrm>
                <a:off x="5926953" y="161468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587E0AB8-47EE-E882-1B32-2FE72140F5D9}"/>
                  </a:ext>
                </a:extLst>
              </p:cNvPr>
              <p:cNvSpPr/>
              <p:nvPr/>
            </p:nvSpPr>
            <p:spPr>
              <a:xfrm>
                <a:off x="5926951" y="137199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0,001</a:t>
                </a:r>
              </a:p>
            </p:txBody>
          </p:sp>
          <p:sp>
            <p:nvSpPr>
              <p:cNvPr id="35" name="Parallélogramme 34">
                <a:extLst>
                  <a:ext uri="{FF2B5EF4-FFF2-40B4-BE49-F238E27FC236}">
                    <a16:creationId xmlns:a16="http://schemas.microsoft.com/office/drawing/2014/main" id="{5A1B123E-FE87-72A3-C320-0BAAEEFE1204}"/>
                  </a:ext>
                </a:extLst>
              </p:cNvPr>
              <p:cNvSpPr/>
              <p:nvPr/>
            </p:nvSpPr>
            <p:spPr>
              <a:xfrm>
                <a:off x="5926949" y="66560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7477771B-0681-F8F5-9F92-DAFC222AE191}"/>
                </a:ext>
              </a:extLst>
            </p:cNvPr>
            <p:cNvSpPr txBox="1"/>
            <p:nvPr/>
          </p:nvSpPr>
          <p:spPr>
            <a:xfrm rot="17287290">
              <a:off x="5847697" y="682893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millièmes</a:t>
              </a:r>
            </a:p>
          </p:txBody>
        </p:sp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C7D6C665-CE71-07CA-C6C6-745398241009}"/>
                </a:ext>
              </a:extLst>
            </p:cNvPr>
            <p:cNvGrpSpPr/>
            <p:nvPr/>
          </p:nvGrpSpPr>
          <p:grpSpPr>
            <a:xfrm>
              <a:off x="4060492" y="773928"/>
              <a:ext cx="778614" cy="1692205"/>
              <a:chOff x="4113482" y="665602"/>
              <a:chExt cx="778614" cy="1692205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B72248B-325D-4CB7-F91A-C4D38689DD6E}"/>
                  </a:ext>
                </a:extLst>
              </p:cNvPr>
              <p:cNvSpPr/>
              <p:nvPr/>
            </p:nvSpPr>
            <p:spPr>
              <a:xfrm>
                <a:off x="4113484" y="1614676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8353A4F-5029-B4D2-6E0B-BE4363C1655C}"/>
                  </a:ext>
                </a:extLst>
              </p:cNvPr>
              <p:cNvSpPr/>
              <p:nvPr/>
            </p:nvSpPr>
            <p:spPr>
              <a:xfrm>
                <a:off x="4113482" y="1371992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37" name="Parallélogramme 36">
                <a:extLst>
                  <a:ext uri="{FF2B5EF4-FFF2-40B4-BE49-F238E27FC236}">
                    <a16:creationId xmlns:a16="http://schemas.microsoft.com/office/drawing/2014/main" id="{2A8B0BD6-DC9F-2764-136E-87E80D17A960}"/>
                  </a:ext>
                </a:extLst>
              </p:cNvPr>
              <p:cNvSpPr/>
              <p:nvPr/>
            </p:nvSpPr>
            <p:spPr>
              <a:xfrm>
                <a:off x="4118398" y="665602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8FCCFC12-AFFE-7A1B-5676-84A19314A2C6}"/>
                </a:ext>
              </a:extLst>
            </p:cNvPr>
            <p:cNvGrpSpPr/>
            <p:nvPr/>
          </p:nvGrpSpPr>
          <p:grpSpPr>
            <a:xfrm>
              <a:off x="4706042" y="773923"/>
              <a:ext cx="781469" cy="1692210"/>
              <a:chOff x="4733315" y="665597"/>
              <a:chExt cx="781469" cy="1692210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CCB0534F-DFEF-037D-299C-180B652ACFA3}"/>
                  </a:ext>
                </a:extLst>
              </p:cNvPr>
              <p:cNvSpPr/>
              <p:nvPr/>
            </p:nvSpPr>
            <p:spPr>
              <a:xfrm>
                <a:off x="4733316" y="1614676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000" b="1" dirty="0">
                  <a:solidFill>
                    <a:srgbClr val="C00000"/>
                  </a:solidFill>
                </a:endParaRPr>
              </a:p>
              <a:p>
                <a:pPr algn="ctr"/>
                <a:endParaRPr lang="fr-FR" sz="40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99BE19FD-7171-2FFA-FF00-44A0EF5375AC}"/>
                  </a:ext>
                </a:extLst>
              </p:cNvPr>
              <p:cNvSpPr/>
              <p:nvPr/>
            </p:nvSpPr>
            <p:spPr>
              <a:xfrm>
                <a:off x="4733315" y="1371994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0,1</a:t>
                </a:r>
              </a:p>
            </p:txBody>
          </p:sp>
          <p:sp>
            <p:nvSpPr>
              <p:cNvPr id="38" name="Parallélogramme 37">
                <a:extLst>
                  <a:ext uri="{FF2B5EF4-FFF2-40B4-BE49-F238E27FC236}">
                    <a16:creationId xmlns:a16="http://schemas.microsoft.com/office/drawing/2014/main" id="{1B5D95EF-EC30-B156-0DA9-4AD38BFDB248}"/>
                  </a:ext>
                </a:extLst>
              </p:cNvPr>
              <p:cNvSpPr/>
              <p:nvPr/>
            </p:nvSpPr>
            <p:spPr>
              <a:xfrm>
                <a:off x="4741086" y="665597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E5CF1D52-C77C-7D9D-9F8B-781207D96B1F}"/>
                </a:ext>
              </a:extLst>
            </p:cNvPr>
            <p:cNvGrpSpPr/>
            <p:nvPr/>
          </p:nvGrpSpPr>
          <p:grpSpPr>
            <a:xfrm>
              <a:off x="5351590" y="781115"/>
              <a:ext cx="773698" cy="1692210"/>
              <a:chOff x="5351782" y="665601"/>
              <a:chExt cx="773698" cy="1692210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B0FE83E-BC4E-FD26-D7BF-69949B09EE5E}"/>
                  </a:ext>
                </a:extLst>
              </p:cNvPr>
              <p:cNvSpPr/>
              <p:nvPr/>
            </p:nvSpPr>
            <p:spPr>
              <a:xfrm>
                <a:off x="5353146" y="161468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000" b="1" dirty="0">
                  <a:solidFill>
                    <a:srgbClr val="C00000"/>
                  </a:solidFill>
                </a:endParaRPr>
              </a:p>
              <a:p>
                <a:pPr algn="ctr"/>
                <a:endParaRPr lang="fr-FR" sz="40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386BF39-C8EC-1E7D-ACFE-3F6478DD5B61}"/>
                  </a:ext>
                </a:extLst>
              </p:cNvPr>
              <p:cNvSpPr/>
              <p:nvPr/>
            </p:nvSpPr>
            <p:spPr>
              <a:xfrm>
                <a:off x="5353144" y="137199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0,01</a:t>
                </a:r>
              </a:p>
            </p:txBody>
          </p:sp>
          <p:sp>
            <p:nvSpPr>
              <p:cNvPr id="39" name="Parallélogramme 38">
                <a:extLst>
                  <a:ext uri="{FF2B5EF4-FFF2-40B4-BE49-F238E27FC236}">
                    <a16:creationId xmlns:a16="http://schemas.microsoft.com/office/drawing/2014/main" id="{D8BBEA80-FC55-CA26-BCE0-6EA7B9FCE81D}"/>
                  </a:ext>
                </a:extLst>
              </p:cNvPr>
              <p:cNvSpPr/>
              <p:nvPr/>
            </p:nvSpPr>
            <p:spPr>
              <a:xfrm>
                <a:off x="5351782" y="66560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14D92C39-2ECB-756C-BDDB-45507D1AA434}"/>
                </a:ext>
              </a:extLst>
            </p:cNvPr>
            <p:cNvGrpSpPr/>
            <p:nvPr/>
          </p:nvGrpSpPr>
          <p:grpSpPr>
            <a:xfrm>
              <a:off x="3406461" y="779103"/>
              <a:ext cx="773698" cy="1692220"/>
              <a:chOff x="3478028" y="653531"/>
              <a:chExt cx="773698" cy="169222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A506FDD9-2E70-AEEC-31FC-C1D2FDC462C3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27D6A95-4B14-F44F-CD57-BE0047024787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</a:t>
                </a:r>
              </a:p>
            </p:txBody>
          </p:sp>
          <p:sp>
            <p:nvSpPr>
              <p:cNvPr id="40" name="Parallélogramme 39">
                <a:extLst>
                  <a:ext uri="{FF2B5EF4-FFF2-40B4-BE49-F238E27FC236}">
                    <a16:creationId xmlns:a16="http://schemas.microsoft.com/office/drawing/2014/main" id="{BD5142A3-9A5B-EB4C-4F42-22B7339A9966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9AEB9ED5-D1C7-080A-F604-4B4644A7F241}"/>
                </a:ext>
              </a:extLst>
            </p:cNvPr>
            <p:cNvGrpSpPr/>
            <p:nvPr/>
          </p:nvGrpSpPr>
          <p:grpSpPr>
            <a:xfrm>
              <a:off x="2758670" y="782646"/>
              <a:ext cx="773698" cy="1692220"/>
              <a:chOff x="3478028" y="653531"/>
              <a:chExt cx="773698" cy="1692220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FF7FD61F-63C0-B666-80D9-D5D2F8580921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DFE1A0DC-FB64-EEEB-C032-43C4C7224841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100</a:t>
                </a:r>
              </a:p>
            </p:txBody>
          </p:sp>
          <p:sp>
            <p:nvSpPr>
              <p:cNvPr id="51" name="Parallélogramme 50">
                <a:extLst>
                  <a:ext uri="{FF2B5EF4-FFF2-40B4-BE49-F238E27FC236}">
                    <a16:creationId xmlns:a16="http://schemas.microsoft.com/office/drawing/2014/main" id="{440589CE-3AD0-5F36-BD88-40AFB5E5B295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3568E8A9-D533-6B9E-6274-C267AD54926C}"/>
                </a:ext>
              </a:extLst>
            </p:cNvPr>
            <p:cNvGrpSpPr/>
            <p:nvPr/>
          </p:nvGrpSpPr>
          <p:grpSpPr>
            <a:xfrm>
              <a:off x="2106880" y="779103"/>
              <a:ext cx="773698" cy="1692220"/>
              <a:chOff x="3478028" y="653531"/>
              <a:chExt cx="773698" cy="1692220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E18BBB3-BA2C-773F-4EA7-0B07631F47EA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DC1A8FF-1AF8-74EC-FDBD-362025073E3E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1 000</a:t>
                </a:r>
              </a:p>
            </p:txBody>
          </p:sp>
          <p:sp>
            <p:nvSpPr>
              <p:cNvPr id="55" name="Parallélogramme 54">
                <a:extLst>
                  <a:ext uri="{FF2B5EF4-FFF2-40B4-BE49-F238E27FC236}">
                    <a16:creationId xmlns:a16="http://schemas.microsoft.com/office/drawing/2014/main" id="{F4D8F093-ADB7-C4D7-4F16-D58B51D358DF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56" name="Groupe 55">
              <a:extLst>
                <a:ext uri="{FF2B5EF4-FFF2-40B4-BE49-F238E27FC236}">
                  <a16:creationId xmlns:a16="http://schemas.microsoft.com/office/drawing/2014/main" id="{5A1B4602-EF46-D8B0-1883-CDA167EE5329}"/>
                </a:ext>
              </a:extLst>
            </p:cNvPr>
            <p:cNvGrpSpPr/>
            <p:nvPr/>
          </p:nvGrpSpPr>
          <p:grpSpPr>
            <a:xfrm>
              <a:off x="1457471" y="779103"/>
              <a:ext cx="773698" cy="1692220"/>
              <a:chOff x="3478028" y="653531"/>
              <a:chExt cx="773698" cy="1692220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3B042D65-A7E4-1D21-BCD3-31A49E84E1E0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23B889BF-4F50-DEC2-2768-1D68757BFE04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10 000</a:t>
                </a:r>
              </a:p>
            </p:txBody>
          </p:sp>
          <p:sp>
            <p:nvSpPr>
              <p:cNvPr id="59" name="Parallélogramme 58">
                <a:extLst>
                  <a:ext uri="{FF2B5EF4-FFF2-40B4-BE49-F238E27FC236}">
                    <a16:creationId xmlns:a16="http://schemas.microsoft.com/office/drawing/2014/main" id="{02036422-77F3-D96D-5D24-571C3F062783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60" name="Groupe 59">
              <a:extLst>
                <a:ext uri="{FF2B5EF4-FFF2-40B4-BE49-F238E27FC236}">
                  <a16:creationId xmlns:a16="http://schemas.microsoft.com/office/drawing/2014/main" id="{78B78439-1A9C-192B-91A3-E7DCC3D0120F}"/>
                </a:ext>
              </a:extLst>
            </p:cNvPr>
            <p:cNvGrpSpPr/>
            <p:nvPr/>
          </p:nvGrpSpPr>
          <p:grpSpPr>
            <a:xfrm>
              <a:off x="809165" y="781105"/>
              <a:ext cx="773698" cy="1692220"/>
              <a:chOff x="3478028" y="653531"/>
              <a:chExt cx="773698" cy="1692220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B33B724E-A13C-BDC9-D676-731B70C06E66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F7BD3DBA-00AE-1952-4071-61E50271DFFD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100 000</a:t>
                </a:r>
              </a:p>
            </p:txBody>
          </p:sp>
          <p:sp>
            <p:nvSpPr>
              <p:cNvPr id="63" name="Parallélogramme 62">
                <a:extLst>
                  <a:ext uri="{FF2B5EF4-FFF2-40B4-BE49-F238E27FC236}">
                    <a16:creationId xmlns:a16="http://schemas.microsoft.com/office/drawing/2014/main" id="{1BF706CB-069E-2DC4-C6B4-212A9B320FAB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0C727A93-5889-4715-2663-8F5EC5939675}"/>
                </a:ext>
              </a:extLst>
            </p:cNvPr>
            <p:cNvSpPr txBox="1"/>
            <p:nvPr/>
          </p:nvSpPr>
          <p:spPr>
            <a:xfrm rot="17295587">
              <a:off x="5179460" y="680724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centièmes</a:t>
              </a:r>
            </a:p>
          </p:txBody>
        </p:sp>
        <p:sp>
          <p:nvSpPr>
            <p:cNvPr id="70" name="ZoneTexte 69">
              <a:extLst>
                <a:ext uri="{FF2B5EF4-FFF2-40B4-BE49-F238E27FC236}">
                  <a16:creationId xmlns:a16="http://schemas.microsoft.com/office/drawing/2014/main" id="{EB7DB70D-368C-DD9F-A77C-A1DD7472E739}"/>
                </a:ext>
              </a:extLst>
            </p:cNvPr>
            <p:cNvSpPr txBox="1"/>
            <p:nvPr/>
          </p:nvSpPr>
          <p:spPr>
            <a:xfrm rot="17294012">
              <a:off x="4545279" y="682671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dixièmes</a:t>
              </a:r>
            </a:p>
          </p:txBody>
        </p:sp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0CC10691-BD89-5A92-1A0F-D28083E2F312}"/>
                </a:ext>
              </a:extLst>
            </p:cNvPr>
            <p:cNvSpPr txBox="1"/>
            <p:nvPr/>
          </p:nvSpPr>
          <p:spPr>
            <a:xfrm rot="17308536">
              <a:off x="3927161" y="66509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unités</a:t>
              </a:r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85C4D080-EC16-EF67-018C-3616899E3F08}"/>
                </a:ext>
              </a:extLst>
            </p:cNvPr>
            <p:cNvSpPr txBox="1"/>
            <p:nvPr/>
          </p:nvSpPr>
          <p:spPr>
            <a:xfrm rot="17268547">
              <a:off x="3233213" y="65538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dizaines</a:t>
              </a:r>
            </a:p>
          </p:txBody>
        </p: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5F9FD789-B1E1-022F-77EE-77D0F9960C01}"/>
                </a:ext>
              </a:extLst>
            </p:cNvPr>
            <p:cNvSpPr txBox="1"/>
            <p:nvPr/>
          </p:nvSpPr>
          <p:spPr>
            <a:xfrm rot="17308030">
              <a:off x="2583039" y="76127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   centaines</a:t>
              </a:r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051A481D-BB25-8035-4E98-879F6FA54A97}"/>
                </a:ext>
              </a:extLst>
            </p:cNvPr>
            <p:cNvSpPr txBox="1"/>
            <p:nvPr/>
          </p:nvSpPr>
          <p:spPr>
            <a:xfrm rot="17344681">
              <a:off x="2084063" y="1058580"/>
              <a:ext cx="729282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/>
                <a:t>milliers</a:t>
              </a:r>
            </a:p>
          </p:txBody>
        </p:sp>
        <p:sp>
          <p:nvSpPr>
            <p:cNvPr id="75" name="ZoneTexte 74">
              <a:extLst>
                <a:ext uri="{FF2B5EF4-FFF2-40B4-BE49-F238E27FC236}">
                  <a16:creationId xmlns:a16="http://schemas.microsoft.com/office/drawing/2014/main" id="{E0E47CFB-6570-5FE2-45E2-C2778C557128}"/>
                </a:ext>
              </a:extLst>
            </p:cNvPr>
            <p:cNvSpPr txBox="1"/>
            <p:nvPr/>
          </p:nvSpPr>
          <p:spPr>
            <a:xfrm rot="17167196">
              <a:off x="1349395" y="682492"/>
              <a:ext cx="1215971" cy="42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dizaines de </a:t>
              </a:r>
            </a:p>
            <a:p>
              <a:r>
                <a:rPr lang="fr-FR" dirty="0"/>
                <a:t>milliers</a:t>
              </a:r>
            </a:p>
          </p:txBody>
        </p: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12F96B66-9771-9E51-1BDD-05068C8101CA}"/>
                </a:ext>
              </a:extLst>
            </p:cNvPr>
            <p:cNvSpPr txBox="1"/>
            <p:nvPr/>
          </p:nvSpPr>
          <p:spPr>
            <a:xfrm rot="17293897">
              <a:off x="743828" y="645783"/>
              <a:ext cx="1215971" cy="42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centaines </a:t>
              </a:r>
            </a:p>
            <a:p>
              <a:r>
                <a:rPr lang="fr-FR" dirty="0"/>
                <a:t>de milliers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156573A-E7DC-2FFF-6430-C1F06637BE07}"/>
              </a:ext>
            </a:extLst>
          </p:cNvPr>
          <p:cNvSpPr/>
          <p:nvPr/>
        </p:nvSpPr>
        <p:spPr>
          <a:xfrm>
            <a:off x="228600" y="5467350"/>
            <a:ext cx="9347200" cy="9461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7779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e 50">
            <a:extLst>
              <a:ext uri="{FF2B5EF4-FFF2-40B4-BE49-F238E27FC236}">
                <a16:creationId xmlns:a16="http://schemas.microsoft.com/office/drawing/2014/main" id="{31C6F2DD-2BE6-8CA2-A50D-93E384F035FC}"/>
              </a:ext>
            </a:extLst>
          </p:cNvPr>
          <p:cNvGrpSpPr/>
          <p:nvPr/>
        </p:nvGrpSpPr>
        <p:grpSpPr>
          <a:xfrm rot="16200000">
            <a:off x="-1501327" y="1792042"/>
            <a:ext cx="5438327" cy="3149322"/>
            <a:chOff x="809165" y="133436"/>
            <a:chExt cx="5980303" cy="2341430"/>
          </a:xfrm>
        </p:grpSpPr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2B6A909E-110B-DF71-00F9-7216AA25158F}"/>
                </a:ext>
              </a:extLst>
            </p:cNvPr>
            <p:cNvSpPr txBox="1"/>
            <p:nvPr/>
          </p:nvSpPr>
          <p:spPr>
            <a:xfrm>
              <a:off x="4465894" y="1868544"/>
              <a:ext cx="233031" cy="4805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,</a:t>
              </a:r>
              <a:endParaRPr lang="fr-FR" sz="2800" b="1" dirty="0"/>
            </a:p>
          </p:txBody>
        </p:sp>
        <p:grpSp>
          <p:nvGrpSpPr>
            <p:cNvPr id="53" name="Groupe 52">
              <a:extLst>
                <a:ext uri="{FF2B5EF4-FFF2-40B4-BE49-F238E27FC236}">
                  <a16:creationId xmlns:a16="http://schemas.microsoft.com/office/drawing/2014/main" id="{88479D77-3DCA-8C69-23D2-902EBC8F1BD0}"/>
                </a:ext>
              </a:extLst>
            </p:cNvPr>
            <p:cNvGrpSpPr/>
            <p:nvPr/>
          </p:nvGrpSpPr>
          <p:grpSpPr>
            <a:xfrm>
              <a:off x="6015770" y="772012"/>
              <a:ext cx="773698" cy="1692210"/>
              <a:chOff x="5926949" y="665601"/>
              <a:chExt cx="773698" cy="1692210"/>
            </a:xfrm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F2C68DDB-3660-8C31-6605-565F6F0F522F}"/>
                  </a:ext>
                </a:extLst>
              </p:cNvPr>
              <p:cNvSpPr/>
              <p:nvPr/>
            </p:nvSpPr>
            <p:spPr>
              <a:xfrm>
                <a:off x="5926953" y="161468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F532C7AD-BFC4-AD22-9CCF-67154271E13F}"/>
                  </a:ext>
                </a:extLst>
              </p:cNvPr>
              <p:cNvSpPr/>
              <p:nvPr/>
            </p:nvSpPr>
            <p:spPr>
              <a:xfrm>
                <a:off x="5926951" y="137199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0,001</a:t>
                </a:r>
              </a:p>
            </p:txBody>
          </p:sp>
          <p:sp>
            <p:nvSpPr>
              <p:cNvPr id="97" name="Parallélogramme 96">
                <a:extLst>
                  <a:ext uri="{FF2B5EF4-FFF2-40B4-BE49-F238E27FC236}">
                    <a16:creationId xmlns:a16="http://schemas.microsoft.com/office/drawing/2014/main" id="{15C7F98B-03BF-6E22-0DAD-C37640AE38E3}"/>
                  </a:ext>
                </a:extLst>
              </p:cNvPr>
              <p:cNvSpPr/>
              <p:nvPr/>
            </p:nvSpPr>
            <p:spPr>
              <a:xfrm>
                <a:off x="5926949" y="66560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AA70A1E4-6D80-DBF6-F0AE-FC2E649201CB}"/>
                </a:ext>
              </a:extLst>
            </p:cNvPr>
            <p:cNvSpPr txBox="1"/>
            <p:nvPr/>
          </p:nvSpPr>
          <p:spPr>
            <a:xfrm rot="17287290">
              <a:off x="5847697" y="664099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millièmes</a:t>
              </a:r>
            </a:p>
          </p:txBody>
        </p:sp>
        <p:grpSp>
          <p:nvGrpSpPr>
            <p:cNvPr id="55" name="Groupe 54">
              <a:extLst>
                <a:ext uri="{FF2B5EF4-FFF2-40B4-BE49-F238E27FC236}">
                  <a16:creationId xmlns:a16="http://schemas.microsoft.com/office/drawing/2014/main" id="{9A2A3B9E-A4B7-DFCD-301B-628D79746151}"/>
                </a:ext>
              </a:extLst>
            </p:cNvPr>
            <p:cNvGrpSpPr/>
            <p:nvPr/>
          </p:nvGrpSpPr>
          <p:grpSpPr>
            <a:xfrm>
              <a:off x="4060492" y="773928"/>
              <a:ext cx="778614" cy="1692205"/>
              <a:chOff x="4113482" y="665602"/>
              <a:chExt cx="778614" cy="1692205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8B2DCFE5-D06D-71B7-C63F-9F15E42BACD5}"/>
                  </a:ext>
                </a:extLst>
              </p:cNvPr>
              <p:cNvSpPr/>
              <p:nvPr/>
            </p:nvSpPr>
            <p:spPr>
              <a:xfrm>
                <a:off x="4113484" y="1614676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138E78FD-FA8A-21AD-FFED-E4043A4201FD}"/>
                  </a:ext>
                </a:extLst>
              </p:cNvPr>
              <p:cNvSpPr/>
              <p:nvPr/>
            </p:nvSpPr>
            <p:spPr>
              <a:xfrm>
                <a:off x="4113482" y="1371992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94" name="Parallélogramme 93">
                <a:extLst>
                  <a:ext uri="{FF2B5EF4-FFF2-40B4-BE49-F238E27FC236}">
                    <a16:creationId xmlns:a16="http://schemas.microsoft.com/office/drawing/2014/main" id="{91FD1F14-D60F-F7F4-3D4A-B34BF3A54365}"/>
                  </a:ext>
                </a:extLst>
              </p:cNvPr>
              <p:cNvSpPr/>
              <p:nvPr/>
            </p:nvSpPr>
            <p:spPr>
              <a:xfrm>
                <a:off x="4118398" y="665602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56" name="Groupe 55">
              <a:extLst>
                <a:ext uri="{FF2B5EF4-FFF2-40B4-BE49-F238E27FC236}">
                  <a16:creationId xmlns:a16="http://schemas.microsoft.com/office/drawing/2014/main" id="{9C361533-3F23-E877-CCA3-1E6589103F71}"/>
                </a:ext>
              </a:extLst>
            </p:cNvPr>
            <p:cNvGrpSpPr/>
            <p:nvPr/>
          </p:nvGrpSpPr>
          <p:grpSpPr>
            <a:xfrm>
              <a:off x="4706042" y="773923"/>
              <a:ext cx="781469" cy="1692210"/>
              <a:chOff x="4733315" y="665597"/>
              <a:chExt cx="781469" cy="1692210"/>
            </a:xfrm>
          </p:grpSpPr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76F38141-105B-1E88-075C-9F9B84E2DE71}"/>
                  </a:ext>
                </a:extLst>
              </p:cNvPr>
              <p:cNvSpPr/>
              <p:nvPr/>
            </p:nvSpPr>
            <p:spPr>
              <a:xfrm>
                <a:off x="4733316" y="1614676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b="1" dirty="0">
                  <a:solidFill>
                    <a:srgbClr val="C00000"/>
                  </a:solidFill>
                </a:endParaRPr>
              </a:p>
              <a:p>
                <a:pPr algn="ctr"/>
                <a:endParaRPr lang="fr-FR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D2AA4241-5A68-F9F0-7BFC-A6D525DD1F78}"/>
                  </a:ext>
                </a:extLst>
              </p:cNvPr>
              <p:cNvSpPr/>
              <p:nvPr/>
            </p:nvSpPr>
            <p:spPr>
              <a:xfrm>
                <a:off x="4733315" y="1371994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0,1</a:t>
                </a:r>
              </a:p>
            </p:txBody>
          </p:sp>
          <p:sp>
            <p:nvSpPr>
              <p:cNvPr id="91" name="Parallélogramme 90">
                <a:extLst>
                  <a:ext uri="{FF2B5EF4-FFF2-40B4-BE49-F238E27FC236}">
                    <a16:creationId xmlns:a16="http://schemas.microsoft.com/office/drawing/2014/main" id="{51F44650-283D-E9D5-FA62-B7F27DB6D433}"/>
                  </a:ext>
                </a:extLst>
              </p:cNvPr>
              <p:cNvSpPr/>
              <p:nvPr/>
            </p:nvSpPr>
            <p:spPr>
              <a:xfrm>
                <a:off x="4741086" y="665597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57" name="Groupe 56">
              <a:extLst>
                <a:ext uri="{FF2B5EF4-FFF2-40B4-BE49-F238E27FC236}">
                  <a16:creationId xmlns:a16="http://schemas.microsoft.com/office/drawing/2014/main" id="{82933A2A-71E3-D684-907D-778D4EF64A84}"/>
                </a:ext>
              </a:extLst>
            </p:cNvPr>
            <p:cNvGrpSpPr/>
            <p:nvPr/>
          </p:nvGrpSpPr>
          <p:grpSpPr>
            <a:xfrm>
              <a:off x="5351590" y="781115"/>
              <a:ext cx="773698" cy="1692210"/>
              <a:chOff x="5351782" y="665601"/>
              <a:chExt cx="773698" cy="1692210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4685E752-E5D4-52B9-9F99-E3A2F3137B72}"/>
                  </a:ext>
                </a:extLst>
              </p:cNvPr>
              <p:cNvSpPr/>
              <p:nvPr/>
            </p:nvSpPr>
            <p:spPr>
              <a:xfrm>
                <a:off x="5353146" y="161468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b="1" dirty="0">
                  <a:solidFill>
                    <a:srgbClr val="C00000"/>
                  </a:solidFill>
                </a:endParaRPr>
              </a:p>
              <a:p>
                <a:pPr algn="ctr"/>
                <a:endParaRPr lang="fr-FR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4193E855-7A49-6A7D-DCE7-C5C5C27D9F46}"/>
                  </a:ext>
                </a:extLst>
              </p:cNvPr>
              <p:cNvSpPr/>
              <p:nvPr/>
            </p:nvSpPr>
            <p:spPr>
              <a:xfrm>
                <a:off x="5353144" y="137199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0,01</a:t>
                </a:r>
              </a:p>
            </p:txBody>
          </p:sp>
          <p:sp>
            <p:nvSpPr>
              <p:cNvPr id="88" name="Parallélogramme 87">
                <a:extLst>
                  <a:ext uri="{FF2B5EF4-FFF2-40B4-BE49-F238E27FC236}">
                    <a16:creationId xmlns:a16="http://schemas.microsoft.com/office/drawing/2014/main" id="{8562A267-76F6-2A01-741C-D8234486B9F8}"/>
                  </a:ext>
                </a:extLst>
              </p:cNvPr>
              <p:cNvSpPr/>
              <p:nvPr/>
            </p:nvSpPr>
            <p:spPr>
              <a:xfrm>
                <a:off x="5351782" y="66560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58" name="Groupe 57">
              <a:extLst>
                <a:ext uri="{FF2B5EF4-FFF2-40B4-BE49-F238E27FC236}">
                  <a16:creationId xmlns:a16="http://schemas.microsoft.com/office/drawing/2014/main" id="{3795599D-5CF2-413E-1DD1-E686478FAB96}"/>
                </a:ext>
              </a:extLst>
            </p:cNvPr>
            <p:cNvGrpSpPr/>
            <p:nvPr/>
          </p:nvGrpSpPr>
          <p:grpSpPr>
            <a:xfrm>
              <a:off x="3406461" y="779103"/>
              <a:ext cx="773698" cy="1692220"/>
              <a:chOff x="3478028" y="653531"/>
              <a:chExt cx="773698" cy="1692220"/>
            </a:xfrm>
          </p:grpSpPr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3A42ED2E-2CC2-C0E0-3EED-9B3D5F24A1DA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5353664-0827-32BD-2447-B0BD08AB0FB5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10</a:t>
                </a:r>
              </a:p>
            </p:txBody>
          </p:sp>
          <p:sp>
            <p:nvSpPr>
              <p:cNvPr id="85" name="Parallélogramme 84">
                <a:extLst>
                  <a:ext uri="{FF2B5EF4-FFF2-40B4-BE49-F238E27FC236}">
                    <a16:creationId xmlns:a16="http://schemas.microsoft.com/office/drawing/2014/main" id="{F0B8B4A2-A9DD-5ADE-721B-07081B4F9FB3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59" name="Groupe 58">
              <a:extLst>
                <a:ext uri="{FF2B5EF4-FFF2-40B4-BE49-F238E27FC236}">
                  <a16:creationId xmlns:a16="http://schemas.microsoft.com/office/drawing/2014/main" id="{558760B6-B391-5FBD-B80C-ECEB01695308}"/>
                </a:ext>
              </a:extLst>
            </p:cNvPr>
            <p:cNvGrpSpPr/>
            <p:nvPr/>
          </p:nvGrpSpPr>
          <p:grpSpPr>
            <a:xfrm>
              <a:off x="2758670" y="782646"/>
              <a:ext cx="773698" cy="1692220"/>
              <a:chOff x="3478028" y="653531"/>
              <a:chExt cx="773698" cy="1692220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7120D81-8586-ED2D-8AF5-488CA8E56320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FCFEF126-F4E0-0A28-C5F8-982735BCD11F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100</a:t>
                </a:r>
              </a:p>
            </p:txBody>
          </p:sp>
          <p:sp>
            <p:nvSpPr>
              <p:cNvPr id="82" name="Parallélogramme 81">
                <a:extLst>
                  <a:ext uri="{FF2B5EF4-FFF2-40B4-BE49-F238E27FC236}">
                    <a16:creationId xmlns:a16="http://schemas.microsoft.com/office/drawing/2014/main" id="{7CF2845A-0AE8-FD07-6D80-A7ED3A950898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60" name="Groupe 59">
              <a:extLst>
                <a:ext uri="{FF2B5EF4-FFF2-40B4-BE49-F238E27FC236}">
                  <a16:creationId xmlns:a16="http://schemas.microsoft.com/office/drawing/2014/main" id="{EF6FA2FB-C062-6CA7-6A6C-78B7E8473FF2}"/>
                </a:ext>
              </a:extLst>
            </p:cNvPr>
            <p:cNvGrpSpPr/>
            <p:nvPr/>
          </p:nvGrpSpPr>
          <p:grpSpPr>
            <a:xfrm>
              <a:off x="2106880" y="779103"/>
              <a:ext cx="773698" cy="1692220"/>
              <a:chOff x="3478028" y="653531"/>
              <a:chExt cx="773698" cy="1692220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7C96B236-1A17-4289-2746-6E41E8594577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AC40AC9D-8FE0-58D9-E173-6FC12D8DC285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1 000</a:t>
                </a:r>
              </a:p>
            </p:txBody>
          </p:sp>
          <p:sp>
            <p:nvSpPr>
              <p:cNvPr id="79" name="Parallélogramme 78">
                <a:extLst>
                  <a:ext uri="{FF2B5EF4-FFF2-40B4-BE49-F238E27FC236}">
                    <a16:creationId xmlns:a16="http://schemas.microsoft.com/office/drawing/2014/main" id="{42B36F99-406C-5864-73CF-950425E97382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61" name="Groupe 60">
              <a:extLst>
                <a:ext uri="{FF2B5EF4-FFF2-40B4-BE49-F238E27FC236}">
                  <a16:creationId xmlns:a16="http://schemas.microsoft.com/office/drawing/2014/main" id="{4D807B64-66BF-D14C-CBDB-67F1B56BBF23}"/>
                </a:ext>
              </a:extLst>
            </p:cNvPr>
            <p:cNvGrpSpPr/>
            <p:nvPr/>
          </p:nvGrpSpPr>
          <p:grpSpPr>
            <a:xfrm>
              <a:off x="1457471" y="779103"/>
              <a:ext cx="773698" cy="1692220"/>
              <a:chOff x="3478028" y="653531"/>
              <a:chExt cx="773698" cy="1692220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F51E869E-36DD-E599-3531-CF713659D695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5BD03A4-5BA1-E878-7F31-E310BD994D1C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10 000</a:t>
                </a:r>
              </a:p>
            </p:txBody>
          </p:sp>
          <p:sp>
            <p:nvSpPr>
              <p:cNvPr id="76" name="Parallélogramme 75">
                <a:extLst>
                  <a:ext uri="{FF2B5EF4-FFF2-40B4-BE49-F238E27FC236}">
                    <a16:creationId xmlns:a16="http://schemas.microsoft.com/office/drawing/2014/main" id="{9CE26ED3-EF3E-3173-7BCA-1A4EEEC3112B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62" name="Groupe 61">
              <a:extLst>
                <a:ext uri="{FF2B5EF4-FFF2-40B4-BE49-F238E27FC236}">
                  <a16:creationId xmlns:a16="http://schemas.microsoft.com/office/drawing/2014/main" id="{BE77C95E-E8F9-36B2-43D1-F02FB7A08CD3}"/>
                </a:ext>
              </a:extLst>
            </p:cNvPr>
            <p:cNvGrpSpPr/>
            <p:nvPr/>
          </p:nvGrpSpPr>
          <p:grpSpPr>
            <a:xfrm>
              <a:off x="809165" y="781105"/>
              <a:ext cx="773698" cy="1692220"/>
              <a:chOff x="3478028" y="653531"/>
              <a:chExt cx="773698" cy="1692220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361D456-DC65-A221-D067-1E4D57990C84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72ED35F8-B098-E5E3-C8BE-7408C7E53D29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100 000</a:t>
                </a:r>
              </a:p>
            </p:txBody>
          </p:sp>
          <p:sp>
            <p:nvSpPr>
              <p:cNvPr id="73" name="Parallélogramme 72">
                <a:extLst>
                  <a:ext uri="{FF2B5EF4-FFF2-40B4-BE49-F238E27FC236}">
                    <a16:creationId xmlns:a16="http://schemas.microsoft.com/office/drawing/2014/main" id="{3D5A1570-F501-739C-88C7-43C83B5CF89F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D7A08108-2A31-F463-F99F-ECA67354C086}"/>
                </a:ext>
              </a:extLst>
            </p:cNvPr>
            <p:cNvSpPr txBox="1"/>
            <p:nvPr/>
          </p:nvSpPr>
          <p:spPr>
            <a:xfrm rot="17295587">
              <a:off x="5179460" y="661928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centièmes</a:t>
              </a:r>
            </a:p>
          </p:txBody>
        </p: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83BF1938-F73D-2E7A-0EEA-113B69FFBABE}"/>
                </a:ext>
              </a:extLst>
            </p:cNvPr>
            <p:cNvSpPr txBox="1"/>
            <p:nvPr/>
          </p:nvSpPr>
          <p:spPr>
            <a:xfrm rot="17294012">
              <a:off x="4545279" y="663876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dixièmes</a:t>
              </a:r>
            </a:p>
          </p:txBody>
        </p:sp>
        <p:sp>
          <p:nvSpPr>
            <p:cNvPr id="65" name="ZoneTexte 64">
              <a:extLst>
                <a:ext uri="{FF2B5EF4-FFF2-40B4-BE49-F238E27FC236}">
                  <a16:creationId xmlns:a16="http://schemas.microsoft.com/office/drawing/2014/main" id="{437BC372-585C-CF94-6A79-D4AC9D2FB41A}"/>
                </a:ext>
              </a:extLst>
            </p:cNvPr>
            <p:cNvSpPr txBox="1"/>
            <p:nvPr/>
          </p:nvSpPr>
          <p:spPr>
            <a:xfrm rot="17308536">
              <a:off x="3927161" y="646304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unités</a:t>
              </a:r>
            </a:p>
          </p:txBody>
        </p: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95D70AC7-6357-3A93-CC5F-624903B3DBA4}"/>
                </a:ext>
              </a:extLst>
            </p:cNvPr>
            <p:cNvSpPr txBox="1"/>
            <p:nvPr/>
          </p:nvSpPr>
          <p:spPr>
            <a:xfrm rot="17268547">
              <a:off x="3233213" y="636595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dizaines</a:t>
              </a:r>
            </a:p>
          </p:txBody>
        </p:sp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311CD2BE-1F2D-AA93-C8C8-A80051385A2B}"/>
                </a:ext>
              </a:extLst>
            </p:cNvPr>
            <p:cNvSpPr txBox="1"/>
            <p:nvPr/>
          </p:nvSpPr>
          <p:spPr>
            <a:xfrm rot="17308030">
              <a:off x="2583040" y="742485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   centaines</a:t>
              </a:r>
            </a:p>
          </p:txBody>
        </p: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F625C0BC-5DF9-7977-973C-6C8B8EC84D11}"/>
                </a:ext>
              </a:extLst>
            </p:cNvPr>
            <p:cNvSpPr txBox="1"/>
            <p:nvPr/>
          </p:nvSpPr>
          <p:spPr>
            <a:xfrm rot="17344681">
              <a:off x="2084063" y="1039786"/>
              <a:ext cx="729282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/>
                <a:t>milliers</a:t>
              </a:r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03D9F904-F460-F11C-8831-FCA33F8127FD}"/>
                </a:ext>
              </a:extLst>
            </p:cNvPr>
            <p:cNvSpPr txBox="1"/>
            <p:nvPr/>
          </p:nvSpPr>
          <p:spPr>
            <a:xfrm rot="17167196">
              <a:off x="1349395" y="656179"/>
              <a:ext cx="1215971" cy="473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dizaines de </a:t>
              </a:r>
            </a:p>
            <a:p>
              <a:r>
                <a:rPr lang="fr-FR" sz="1100" dirty="0"/>
                <a:t>milliers</a:t>
              </a:r>
            </a:p>
          </p:txBody>
        </p:sp>
        <p:sp>
          <p:nvSpPr>
            <p:cNvPr id="70" name="ZoneTexte 69">
              <a:extLst>
                <a:ext uri="{FF2B5EF4-FFF2-40B4-BE49-F238E27FC236}">
                  <a16:creationId xmlns:a16="http://schemas.microsoft.com/office/drawing/2014/main" id="{89A1F34F-5A47-3452-52A9-180FB676F39B}"/>
                </a:ext>
              </a:extLst>
            </p:cNvPr>
            <p:cNvSpPr txBox="1"/>
            <p:nvPr/>
          </p:nvSpPr>
          <p:spPr>
            <a:xfrm rot="17293897">
              <a:off x="743828" y="619469"/>
              <a:ext cx="1215971" cy="473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centaines </a:t>
              </a:r>
            </a:p>
            <a:p>
              <a:r>
                <a:rPr lang="fr-FR" sz="1100" dirty="0"/>
                <a:t>de milliers</a:t>
              </a:r>
            </a:p>
          </p:txBody>
        </p:sp>
      </p:grpSp>
      <p:grpSp>
        <p:nvGrpSpPr>
          <p:cNvPr id="145" name="Groupe 144">
            <a:extLst>
              <a:ext uri="{FF2B5EF4-FFF2-40B4-BE49-F238E27FC236}">
                <a16:creationId xmlns:a16="http://schemas.microsoft.com/office/drawing/2014/main" id="{4BA9A287-9B19-04A1-B55C-8E0F14D1DF3B}"/>
              </a:ext>
            </a:extLst>
          </p:cNvPr>
          <p:cNvGrpSpPr/>
          <p:nvPr/>
        </p:nvGrpSpPr>
        <p:grpSpPr>
          <a:xfrm rot="16200000">
            <a:off x="3258062" y="1777822"/>
            <a:ext cx="5438327" cy="3149322"/>
            <a:chOff x="809165" y="133436"/>
            <a:chExt cx="5980303" cy="2341430"/>
          </a:xfrm>
        </p:grpSpPr>
        <p:sp>
          <p:nvSpPr>
            <p:cNvPr id="146" name="ZoneTexte 145">
              <a:extLst>
                <a:ext uri="{FF2B5EF4-FFF2-40B4-BE49-F238E27FC236}">
                  <a16:creationId xmlns:a16="http://schemas.microsoft.com/office/drawing/2014/main" id="{77A02E26-1023-DF3F-112A-DC458E8DA239}"/>
                </a:ext>
              </a:extLst>
            </p:cNvPr>
            <p:cNvSpPr txBox="1"/>
            <p:nvPr/>
          </p:nvSpPr>
          <p:spPr>
            <a:xfrm>
              <a:off x="4465894" y="1868544"/>
              <a:ext cx="233031" cy="4805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,</a:t>
              </a:r>
              <a:endParaRPr lang="fr-FR" sz="2800" b="1" dirty="0"/>
            </a:p>
          </p:txBody>
        </p:sp>
        <p:grpSp>
          <p:nvGrpSpPr>
            <p:cNvPr id="147" name="Groupe 146">
              <a:extLst>
                <a:ext uri="{FF2B5EF4-FFF2-40B4-BE49-F238E27FC236}">
                  <a16:creationId xmlns:a16="http://schemas.microsoft.com/office/drawing/2014/main" id="{4075735F-376A-08D8-69CC-D8E6EC6DA9B2}"/>
                </a:ext>
              </a:extLst>
            </p:cNvPr>
            <p:cNvGrpSpPr/>
            <p:nvPr/>
          </p:nvGrpSpPr>
          <p:grpSpPr>
            <a:xfrm>
              <a:off x="6015770" y="772012"/>
              <a:ext cx="773698" cy="1692210"/>
              <a:chOff x="5926949" y="665601"/>
              <a:chExt cx="773698" cy="1692210"/>
            </a:xfrm>
          </p:grpSpPr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31327BA8-C323-094D-1EA2-250EF9231EA8}"/>
                  </a:ext>
                </a:extLst>
              </p:cNvPr>
              <p:cNvSpPr/>
              <p:nvPr/>
            </p:nvSpPr>
            <p:spPr>
              <a:xfrm>
                <a:off x="5926953" y="161468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1D90DAFB-8963-7A94-2FCF-E46497123B2D}"/>
                  </a:ext>
                </a:extLst>
              </p:cNvPr>
              <p:cNvSpPr/>
              <p:nvPr/>
            </p:nvSpPr>
            <p:spPr>
              <a:xfrm>
                <a:off x="5926951" y="137199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0,001</a:t>
                </a:r>
              </a:p>
            </p:txBody>
          </p:sp>
          <p:sp>
            <p:nvSpPr>
              <p:cNvPr id="191" name="Parallélogramme 190">
                <a:extLst>
                  <a:ext uri="{FF2B5EF4-FFF2-40B4-BE49-F238E27FC236}">
                    <a16:creationId xmlns:a16="http://schemas.microsoft.com/office/drawing/2014/main" id="{6240D8C2-1160-FD89-F57E-94E4A40EBB58}"/>
                  </a:ext>
                </a:extLst>
              </p:cNvPr>
              <p:cNvSpPr/>
              <p:nvPr/>
            </p:nvSpPr>
            <p:spPr>
              <a:xfrm>
                <a:off x="5926949" y="66560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sp>
          <p:nvSpPr>
            <p:cNvPr id="148" name="ZoneTexte 147">
              <a:extLst>
                <a:ext uri="{FF2B5EF4-FFF2-40B4-BE49-F238E27FC236}">
                  <a16:creationId xmlns:a16="http://schemas.microsoft.com/office/drawing/2014/main" id="{9F5A1C72-C442-5205-79EB-E37537BCEA62}"/>
                </a:ext>
              </a:extLst>
            </p:cNvPr>
            <p:cNvSpPr txBox="1"/>
            <p:nvPr/>
          </p:nvSpPr>
          <p:spPr>
            <a:xfrm rot="17287290">
              <a:off x="5847697" y="664099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millièmes</a:t>
              </a:r>
            </a:p>
          </p:txBody>
        </p:sp>
        <p:grpSp>
          <p:nvGrpSpPr>
            <p:cNvPr id="149" name="Groupe 148">
              <a:extLst>
                <a:ext uri="{FF2B5EF4-FFF2-40B4-BE49-F238E27FC236}">
                  <a16:creationId xmlns:a16="http://schemas.microsoft.com/office/drawing/2014/main" id="{4AC98D4E-D671-E6AA-3744-03BF24D2F283}"/>
                </a:ext>
              </a:extLst>
            </p:cNvPr>
            <p:cNvGrpSpPr/>
            <p:nvPr/>
          </p:nvGrpSpPr>
          <p:grpSpPr>
            <a:xfrm>
              <a:off x="4060492" y="773928"/>
              <a:ext cx="778614" cy="1692205"/>
              <a:chOff x="4113482" y="665602"/>
              <a:chExt cx="778614" cy="1692205"/>
            </a:xfrm>
          </p:grpSpPr>
          <p:sp>
            <p:nvSpPr>
              <p:cNvPr id="186" name="Rectangle 185">
                <a:extLst>
                  <a:ext uri="{FF2B5EF4-FFF2-40B4-BE49-F238E27FC236}">
                    <a16:creationId xmlns:a16="http://schemas.microsoft.com/office/drawing/2014/main" id="{AB19F710-31B4-427E-3880-730444EF6F4C}"/>
                  </a:ext>
                </a:extLst>
              </p:cNvPr>
              <p:cNvSpPr/>
              <p:nvPr/>
            </p:nvSpPr>
            <p:spPr>
              <a:xfrm>
                <a:off x="4113484" y="1614676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87" name="Rectangle 186">
                <a:extLst>
                  <a:ext uri="{FF2B5EF4-FFF2-40B4-BE49-F238E27FC236}">
                    <a16:creationId xmlns:a16="http://schemas.microsoft.com/office/drawing/2014/main" id="{3B31002D-84CB-BC45-3D45-2D32E5CD9672}"/>
                  </a:ext>
                </a:extLst>
              </p:cNvPr>
              <p:cNvSpPr/>
              <p:nvPr/>
            </p:nvSpPr>
            <p:spPr>
              <a:xfrm>
                <a:off x="4113482" y="1371992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188" name="Parallélogramme 187">
                <a:extLst>
                  <a:ext uri="{FF2B5EF4-FFF2-40B4-BE49-F238E27FC236}">
                    <a16:creationId xmlns:a16="http://schemas.microsoft.com/office/drawing/2014/main" id="{8F01C3F2-2543-29D2-7897-523072E4074D}"/>
                  </a:ext>
                </a:extLst>
              </p:cNvPr>
              <p:cNvSpPr/>
              <p:nvPr/>
            </p:nvSpPr>
            <p:spPr>
              <a:xfrm>
                <a:off x="4118398" y="665602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150" name="Groupe 149">
              <a:extLst>
                <a:ext uri="{FF2B5EF4-FFF2-40B4-BE49-F238E27FC236}">
                  <a16:creationId xmlns:a16="http://schemas.microsoft.com/office/drawing/2014/main" id="{6E050A40-95F3-37DA-DD75-F227829475D6}"/>
                </a:ext>
              </a:extLst>
            </p:cNvPr>
            <p:cNvGrpSpPr/>
            <p:nvPr/>
          </p:nvGrpSpPr>
          <p:grpSpPr>
            <a:xfrm>
              <a:off x="4706042" y="773923"/>
              <a:ext cx="781469" cy="1692210"/>
              <a:chOff x="4733315" y="665597"/>
              <a:chExt cx="781469" cy="1692210"/>
            </a:xfrm>
          </p:grpSpPr>
          <p:sp>
            <p:nvSpPr>
              <p:cNvPr id="183" name="Rectangle 182">
                <a:extLst>
                  <a:ext uri="{FF2B5EF4-FFF2-40B4-BE49-F238E27FC236}">
                    <a16:creationId xmlns:a16="http://schemas.microsoft.com/office/drawing/2014/main" id="{065E193F-8F67-329E-7BE8-B8E44A200EFC}"/>
                  </a:ext>
                </a:extLst>
              </p:cNvPr>
              <p:cNvSpPr/>
              <p:nvPr/>
            </p:nvSpPr>
            <p:spPr>
              <a:xfrm>
                <a:off x="4733316" y="1614676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b="1" dirty="0">
                  <a:solidFill>
                    <a:srgbClr val="C00000"/>
                  </a:solidFill>
                </a:endParaRPr>
              </a:p>
              <a:p>
                <a:pPr algn="ctr"/>
                <a:endParaRPr lang="fr-FR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84" name="Rectangle 183">
                <a:extLst>
                  <a:ext uri="{FF2B5EF4-FFF2-40B4-BE49-F238E27FC236}">
                    <a16:creationId xmlns:a16="http://schemas.microsoft.com/office/drawing/2014/main" id="{0E901BFC-282B-FC35-7FA7-4B4081E5981C}"/>
                  </a:ext>
                </a:extLst>
              </p:cNvPr>
              <p:cNvSpPr/>
              <p:nvPr/>
            </p:nvSpPr>
            <p:spPr>
              <a:xfrm>
                <a:off x="4733315" y="1371994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0,1</a:t>
                </a:r>
              </a:p>
            </p:txBody>
          </p:sp>
          <p:sp>
            <p:nvSpPr>
              <p:cNvPr id="185" name="Parallélogramme 184">
                <a:extLst>
                  <a:ext uri="{FF2B5EF4-FFF2-40B4-BE49-F238E27FC236}">
                    <a16:creationId xmlns:a16="http://schemas.microsoft.com/office/drawing/2014/main" id="{CBF2AA84-DCA5-EBD8-B085-DD9EAED9104D}"/>
                  </a:ext>
                </a:extLst>
              </p:cNvPr>
              <p:cNvSpPr/>
              <p:nvPr/>
            </p:nvSpPr>
            <p:spPr>
              <a:xfrm>
                <a:off x="4741086" y="665597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151" name="Groupe 150">
              <a:extLst>
                <a:ext uri="{FF2B5EF4-FFF2-40B4-BE49-F238E27FC236}">
                  <a16:creationId xmlns:a16="http://schemas.microsoft.com/office/drawing/2014/main" id="{B2A4A165-401E-C21F-82C6-BCA7CBE313AB}"/>
                </a:ext>
              </a:extLst>
            </p:cNvPr>
            <p:cNvGrpSpPr/>
            <p:nvPr/>
          </p:nvGrpSpPr>
          <p:grpSpPr>
            <a:xfrm>
              <a:off x="5351590" y="781115"/>
              <a:ext cx="773698" cy="1692210"/>
              <a:chOff x="5351782" y="665601"/>
              <a:chExt cx="773698" cy="1692210"/>
            </a:xfrm>
          </p:grpSpPr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87FE5871-3CD5-CBFC-4F55-22F817DB8A4A}"/>
                  </a:ext>
                </a:extLst>
              </p:cNvPr>
              <p:cNvSpPr/>
              <p:nvPr/>
            </p:nvSpPr>
            <p:spPr>
              <a:xfrm>
                <a:off x="5353146" y="161468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b="1" dirty="0">
                  <a:solidFill>
                    <a:srgbClr val="C00000"/>
                  </a:solidFill>
                </a:endParaRPr>
              </a:p>
              <a:p>
                <a:pPr algn="ctr"/>
                <a:endParaRPr lang="fr-FR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EDB32A32-3439-CCEC-F223-0AB175CD1011}"/>
                  </a:ext>
                </a:extLst>
              </p:cNvPr>
              <p:cNvSpPr/>
              <p:nvPr/>
            </p:nvSpPr>
            <p:spPr>
              <a:xfrm>
                <a:off x="5353144" y="137199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0,01</a:t>
                </a:r>
              </a:p>
            </p:txBody>
          </p:sp>
          <p:sp>
            <p:nvSpPr>
              <p:cNvPr id="182" name="Parallélogramme 181">
                <a:extLst>
                  <a:ext uri="{FF2B5EF4-FFF2-40B4-BE49-F238E27FC236}">
                    <a16:creationId xmlns:a16="http://schemas.microsoft.com/office/drawing/2014/main" id="{1C0D80DA-F5BE-9B23-AA81-508E084CDD6C}"/>
                  </a:ext>
                </a:extLst>
              </p:cNvPr>
              <p:cNvSpPr/>
              <p:nvPr/>
            </p:nvSpPr>
            <p:spPr>
              <a:xfrm>
                <a:off x="5351782" y="66560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152" name="Groupe 151">
              <a:extLst>
                <a:ext uri="{FF2B5EF4-FFF2-40B4-BE49-F238E27FC236}">
                  <a16:creationId xmlns:a16="http://schemas.microsoft.com/office/drawing/2014/main" id="{870B8BD9-C070-08F3-EA31-3588DFFB5244}"/>
                </a:ext>
              </a:extLst>
            </p:cNvPr>
            <p:cNvGrpSpPr/>
            <p:nvPr/>
          </p:nvGrpSpPr>
          <p:grpSpPr>
            <a:xfrm>
              <a:off x="3406461" y="779103"/>
              <a:ext cx="773698" cy="1692220"/>
              <a:chOff x="3478028" y="653531"/>
              <a:chExt cx="773698" cy="1692220"/>
            </a:xfrm>
          </p:grpSpPr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293F614D-81C5-ACAE-4C76-F04A9C84D2C8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8A21D952-2413-83ED-AE8A-FD7BB16AF1D4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10</a:t>
                </a:r>
              </a:p>
            </p:txBody>
          </p:sp>
          <p:sp>
            <p:nvSpPr>
              <p:cNvPr id="179" name="Parallélogramme 178">
                <a:extLst>
                  <a:ext uri="{FF2B5EF4-FFF2-40B4-BE49-F238E27FC236}">
                    <a16:creationId xmlns:a16="http://schemas.microsoft.com/office/drawing/2014/main" id="{DF157261-7023-C1D5-2128-3C95AA821E59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153" name="Groupe 152">
              <a:extLst>
                <a:ext uri="{FF2B5EF4-FFF2-40B4-BE49-F238E27FC236}">
                  <a16:creationId xmlns:a16="http://schemas.microsoft.com/office/drawing/2014/main" id="{C399BAD5-A0B8-D6CC-A2A3-6DD455384B3B}"/>
                </a:ext>
              </a:extLst>
            </p:cNvPr>
            <p:cNvGrpSpPr/>
            <p:nvPr/>
          </p:nvGrpSpPr>
          <p:grpSpPr>
            <a:xfrm>
              <a:off x="2758670" y="782646"/>
              <a:ext cx="773698" cy="1692220"/>
              <a:chOff x="3478028" y="653531"/>
              <a:chExt cx="773698" cy="1692220"/>
            </a:xfrm>
          </p:grpSpPr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587BAB80-A283-DCA8-D614-763C1D48CF2E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28AFEFF1-E6D8-1853-774D-BB872CE6BF89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100</a:t>
                </a:r>
              </a:p>
            </p:txBody>
          </p:sp>
          <p:sp>
            <p:nvSpPr>
              <p:cNvPr id="176" name="Parallélogramme 175">
                <a:extLst>
                  <a:ext uri="{FF2B5EF4-FFF2-40B4-BE49-F238E27FC236}">
                    <a16:creationId xmlns:a16="http://schemas.microsoft.com/office/drawing/2014/main" id="{EB4BCACB-0300-73A0-F25D-4E56A8504E5D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154" name="Groupe 153">
              <a:extLst>
                <a:ext uri="{FF2B5EF4-FFF2-40B4-BE49-F238E27FC236}">
                  <a16:creationId xmlns:a16="http://schemas.microsoft.com/office/drawing/2014/main" id="{FDA42CEE-2E25-52ED-4C29-489E4EEF3538}"/>
                </a:ext>
              </a:extLst>
            </p:cNvPr>
            <p:cNvGrpSpPr/>
            <p:nvPr/>
          </p:nvGrpSpPr>
          <p:grpSpPr>
            <a:xfrm>
              <a:off x="2106880" y="779103"/>
              <a:ext cx="773698" cy="1692220"/>
              <a:chOff x="3478028" y="653531"/>
              <a:chExt cx="773698" cy="1692220"/>
            </a:xfrm>
          </p:grpSpPr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AF679CDB-AD34-F00B-2AEF-02A0B8090CA1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23BBD43E-2DCA-8028-7CEB-5A85ACE77A7D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1 000</a:t>
                </a:r>
              </a:p>
            </p:txBody>
          </p:sp>
          <p:sp>
            <p:nvSpPr>
              <p:cNvPr id="173" name="Parallélogramme 172">
                <a:extLst>
                  <a:ext uri="{FF2B5EF4-FFF2-40B4-BE49-F238E27FC236}">
                    <a16:creationId xmlns:a16="http://schemas.microsoft.com/office/drawing/2014/main" id="{0D101372-CFA8-A7F0-7AE6-F6541B7488FB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155" name="Groupe 154">
              <a:extLst>
                <a:ext uri="{FF2B5EF4-FFF2-40B4-BE49-F238E27FC236}">
                  <a16:creationId xmlns:a16="http://schemas.microsoft.com/office/drawing/2014/main" id="{A31FE77B-4D4A-7EA1-4D17-3FE56F937E1F}"/>
                </a:ext>
              </a:extLst>
            </p:cNvPr>
            <p:cNvGrpSpPr/>
            <p:nvPr/>
          </p:nvGrpSpPr>
          <p:grpSpPr>
            <a:xfrm>
              <a:off x="1457471" y="779103"/>
              <a:ext cx="773698" cy="1692220"/>
              <a:chOff x="3478028" y="653531"/>
              <a:chExt cx="773698" cy="1692220"/>
            </a:xfrm>
          </p:grpSpPr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1B27D09B-0BCB-8828-F0C4-8E77638189D3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ECB8234A-ED36-885C-26BF-9A54E42A1EB2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10 000</a:t>
                </a:r>
              </a:p>
            </p:txBody>
          </p:sp>
          <p:sp>
            <p:nvSpPr>
              <p:cNvPr id="170" name="Parallélogramme 169">
                <a:extLst>
                  <a:ext uri="{FF2B5EF4-FFF2-40B4-BE49-F238E27FC236}">
                    <a16:creationId xmlns:a16="http://schemas.microsoft.com/office/drawing/2014/main" id="{86013D1A-8046-EC41-0A61-D5CE267DD047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grpSp>
          <p:nvGrpSpPr>
            <p:cNvPr id="156" name="Groupe 155">
              <a:extLst>
                <a:ext uri="{FF2B5EF4-FFF2-40B4-BE49-F238E27FC236}">
                  <a16:creationId xmlns:a16="http://schemas.microsoft.com/office/drawing/2014/main" id="{9B153C08-E25E-7CC0-DDE0-8151A1443665}"/>
                </a:ext>
              </a:extLst>
            </p:cNvPr>
            <p:cNvGrpSpPr/>
            <p:nvPr/>
          </p:nvGrpSpPr>
          <p:grpSpPr>
            <a:xfrm>
              <a:off x="809165" y="781105"/>
              <a:ext cx="773698" cy="1692220"/>
              <a:chOff x="3478028" y="653531"/>
              <a:chExt cx="773698" cy="1692220"/>
            </a:xfrm>
          </p:grpSpPr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B83BC85A-7C4F-12D9-8BB1-D396EA7CEDA3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DF550FB1-65DC-645A-6E86-CC0731B44DFF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800" dirty="0">
                    <a:solidFill>
                      <a:schemeClr val="tx1"/>
                    </a:solidFill>
                  </a:rPr>
                  <a:t>100 000</a:t>
                </a:r>
              </a:p>
            </p:txBody>
          </p:sp>
          <p:sp>
            <p:nvSpPr>
              <p:cNvPr id="167" name="Parallélogramme 166">
                <a:extLst>
                  <a:ext uri="{FF2B5EF4-FFF2-40B4-BE49-F238E27FC236}">
                    <a16:creationId xmlns:a16="http://schemas.microsoft.com/office/drawing/2014/main" id="{A5B3D12A-3C58-1397-B05D-25E767EF893D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73698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900" dirty="0"/>
              </a:p>
            </p:txBody>
          </p:sp>
        </p:grpSp>
        <p:sp>
          <p:nvSpPr>
            <p:cNvPr id="157" name="ZoneTexte 156">
              <a:extLst>
                <a:ext uri="{FF2B5EF4-FFF2-40B4-BE49-F238E27FC236}">
                  <a16:creationId xmlns:a16="http://schemas.microsoft.com/office/drawing/2014/main" id="{8CA8D09B-1429-31CC-5FA5-BD479EA3FD1C}"/>
                </a:ext>
              </a:extLst>
            </p:cNvPr>
            <p:cNvSpPr txBox="1"/>
            <p:nvPr/>
          </p:nvSpPr>
          <p:spPr>
            <a:xfrm rot="17295587">
              <a:off x="5179460" y="661928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centièmes</a:t>
              </a:r>
            </a:p>
          </p:txBody>
        </p:sp>
        <p:sp>
          <p:nvSpPr>
            <p:cNvPr id="158" name="ZoneTexte 157">
              <a:extLst>
                <a:ext uri="{FF2B5EF4-FFF2-40B4-BE49-F238E27FC236}">
                  <a16:creationId xmlns:a16="http://schemas.microsoft.com/office/drawing/2014/main" id="{F9166C6B-C6BA-03EA-9FB2-B28CA649DD0D}"/>
                </a:ext>
              </a:extLst>
            </p:cNvPr>
            <p:cNvSpPr txBox="1"/>
            <p:nvPr/>
          </p:nvSpPr>
          <p:spPr>
            <a:xfrm rot="17294012">
              <a:off x="4545279" y="663876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dixièmes</a:t>
              </a:r>
            </a:p>
          </p:txBody>
        </p:sp>
        <p:sp>
          <p:nvSpPr>
            <p:cNvPr id="159" name="ZoneTexte 158">
              <a:extLst>
                <a:ext uri="{FF2B5EF4-FFF2-40B4-BE49-F238E27FC236}">
                  <a16:creationId xmlns:a16="http://schemas.microsoft.com/office/drawing/2014/main" id="{1AD87699-DEF5-2413-9F7B-D436012C6D05}"/>
                </a:ext>
              </a:extLst>
            </p:cNvPr>
            <p:cNvSpPr txBox="1"/>
            <p:nvPr/>
          </p:nvSpPr>
          <p:spPr>
            <a:xfrm rot="17308536">
              <a:off x="3927161" y="646304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unités</a:t>
              </a:r>
            </a:p>
          </p:txBody>
        </p:sp>
        <p:sp>
          <p:nvSpPr>
            <p:cNvPr id="160" name="ZoneTexte 159">
              <a:extLst>
                <a:ext uri="{FF2B5EF4-FFF2-40B4-BE49-F238E27FC236}">
                  <a16:creationId xmlns:a16="http://schemas.microsoft.com/office/drawing/2014/main" id="{C77828E7-B50A-4753-8A94-CF444941DCB2}"/>
                </a:ext>
              </a:extLst>
            </p:cNvPr>
            <p:cNvSpPr txBox="1"/>
            <p:nvPr/>
          </p:nvSpPr>
          <p:spPr>
            <a:xfrm rot="17268547">
              <a:off x="3233213" y="636595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dizaines</a:t>
              </a:r>
            </a:p>
          </p:txBody>
        </p:sp>
        <p:sp>
          <p:nvSpPr>
            <p:cNvPr id="161" name="ZoneTexte 160">
              <a:extLst>
                <a:ext uri="{FF2B5EF4-FFF2-40B4-BE49-F238E27FC236}">
                  <a16:creationId xmlns:a16="http://schemas.microsoft.com/office/drawing/2014/main" id="{0E6831D2-3045-7654-E735-885D94920412}"/>
                </a:ext>
              </a:extLst>
            </p:cNvPr>
            <p:cNvSpPr txBox="1"/>
            <p:nvPr/>
          </p:nvSpPr>
          <p:spPr>
            <a:xfrm rot="17308030">
              <a:off x="2583040" y="742485"/>
              <a:ext cx="1344768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   centaines</a:t>
              </a:r>
            </a:p>
          </p:txBody>
        </p:sp>
        <p:sp>
          <p:nvSpPr>
            <p:cNvPr id="162" name="ZoneTexte 161">
              <a:extLst>
                <a:ext uri="{FF2B5EF4-FFF2-40B4-BE49-F238E27FC236}">
                  <a16:creationId xmlns:a16="http://schemas.microsoft.com/office/drawing/2014/main" id="{271C13D6-D7B0-BE86-634F-37CE6D91B187}"/>
                </a:ext>
              </a:extLst>
            </p:cNvPr>
            <p:cNvSpPr txBox="1"/>
            <p:nvPr/>
          </p:nvSpPr>
          <p:spPr>
            <a:xfrm rot="17344681">
              <a:off x="2084063" y="1039786"/>
              <a:ext cx="729282" cy="33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/>
                <a:t>milliers</a:t>
              </a:r>
            </a:p>
          </p:txBody>
        </p:sp>
        <p:sp>
          <p:nvSpPr>
            <p:cNvPr id="163" name="ZoneTexte 162">
              <a:extLst>
                <a:ext uri="{FF2B5EF4-FFF2-40B4-BE49-F238E27FC236}">
                  <a16:creationId xmlns:a16="http://schemas.microsoft.com/office/drawing/2014/main" id="{C101A710-AFE2-44BA-CAD5-3525F1A5CD8E}"/>
                </a:ext>
              </a:extLst>
            </p:cNvPr>
            <p:cNvSpPr txBox="1"/>
            <p:nvPr/>
          </p:nvSpPr>
          <p:spPr>
            <a:xfrm rot="17167196">
              <a:off x="1349395" y="656179"/>
              <a:ext cx="1215971" cy="473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dizaines de </a:t>
              </a:r>
            </a:p>
            <a:p>
              <a:r>
                <a:rPr lang="fr-FR" sz="1100" dirty="0"/>
                <a:t>milliers</a:t>
              </a:r>
            </a:p>
          </p:txBody>
        </p:sp>
        <p:sp>
          <p:nvSpPr>
            <p:cNvPr id="164" name="ZoneTexte 163">
              <a:extLst>
                <a:ext uri="{FF2B5EF4-FFF2-40B4-BE49-F238E27FC236}">
                  <a16:creationId xmlns:a16="http://schemas.microsoft.com/office/drawing/2014/main" id="{5291C00C-37A1-1E67-ACCB-F3033258719F}"/>
                </a:ext>
              </a:extLst>
            </p:cNvPr>
            <p:cNvSpPr txBox="1"/>
            <p:nvPr/>
          </p:nvSpPr>
          <p:spPr>
            <a:xfrm rot="17293897">
              <a:off x="743828" y="619469"/>
              <a:ext cx="1215971" cy="473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centaines </a:t>
              </a:r>
            </a:p>
            <a:p>
              <a:r>
                <a:rPr lang="fr-FR" sz="1100" dirty="0"/>
                <a:t>de milliers</a:t>
              </a:r>
            </a:p>
          </p:txBody>
        </p:sp>
      </p:grpSp>
      <p:sp>
        <p:nvSpPr>
          <p:cNvPr id="192" name="Rectangle 191">
            <a:extLst>
              <a:ext uri="{FF2B5EF4-FFF2-40B4-BE49-F238E27FC236}">
                <a16:creationId xmlns:a16="http://schemas.microsoft.com/office/drawing/2014/main" id="{26449B56-454B-537F-58B7-E9ADD1C13AE4}"/>
              </a:ext>
            </a:extLst>
          </p:cNvPr>
          <p:cNvSpPr/>
          <p:nvPr/>
        </p:nvSpPr>
        <p:spPr>
          <a:xfrm rot="16200000">
            <a:off x="737370" y="3079089"/>
            <a:ext cx="6099032" cy="87077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EC6ABCB9-1D73-72ED-4B97-D5B39C8B3379}"/>
              </a:ext>
            </a:extLst>
          </p:cNvPr>
          <p:cNvSpPr/>
          <p:nvPr/>
        </p:nvSpPr>
        <p:spPr>
          <a:xfrm rot="16200000">
            <a:off x="5674347" y="2993477"/>
            <a:ext cx="6099032" cy="87077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6435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101</Words>
  <Application>Microsoft Office PowerPoint</Application>
  <PresentationFormat>Format A4 (210 x 297 mm)</PresentationFormat>
  <Paragraphs>77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4</cp:revision>
  <dcterms:created xsi:type="dcterms:W3CDTF">2026-07-16T13:34:17Z</dcterms:created>
  <dcterms:modified xsi:type="dcterms:W3CDTF">2026-07-16T13:56:28Z</dcterms:modified>
</cp:coreProperties>
</file>