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60"/>
  </p:normalViewPr>
  <p:slideViewPr>
    <p:cSldViewPr snapToGrid="0">
      <p:cViewPr varScale="1">
        <p:scale>
          <a:sx n="70" d="100"/>
          <a:sy n="70" d="100"/>
        </p:scale>
        <p:origin x="26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9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48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3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928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1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77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28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20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32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58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58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06E4-7E93-4E90-90D2-EB2DF2109787}" type="datetimeFigureOut">
              <a:rPr lang="fr-FR" smtClean="0"/>
              <a:t>20/07/2026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767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14C1E16C-0075-DEEA-D216-CF1B80CC08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082939"/>
                  </p:ext>
                </p:extLst>
              </p:nvPr>
            </p:nvGraphicFramePr>
            <p:xfrm>
              <a:off x="430731" y="502920"/>
              <a:ext cx="2998269" cy="86045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98269">
                      <a:extLst>
                        <a:ext uri="{9D8B030D-6E8A-4147-A177-3AD203B41FA5}">
                          <a16:colId xmlns:a16="http://schemas.microsoft.com/office/drawing/2014/main" val="2561601940"/>
                        </a:ext>
                      </a:extLst>
                    </a:gridCol>
                  </a:tblGrid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0,8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3264098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8 centièmes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373164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0,04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42887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i="0" u="none" strike="noStrike" baseline="0" dirty="0">
                            <a:solidFill>
                              <a:srgbClr val="000000"/>
                            </a:solidFill>
                            <a:latin typeface="Aptos" panose="020B00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56159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2249839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0,4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397845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5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0674976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01065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14C1E16C-0075-DEEA-D216-CF1B80CC08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082939"/>
                  </p:ext>
                </p:extLst>
              </p:nvPr>
            </p:nvGraphicFramePr>
            <p:xfrm>
              <a:off x="430731" y="502920"/>
              <a:ext cx="2998269" cy="86045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98269">
                      <a:extLst>
                        <a:ext uri="{9D8B030D-6E8A-4147-A177-3AD203B41FA5}">
                          <a16:colId xmlns:a16="http://schemas.microsoft.com/office/drawing/2014/main" val="2561601940"/>
                        </a:ext>
                      </a:extLst>
                    </a:gridCol>
                  </a:tblGrid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0,8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3264098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8 centièmes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373164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0,04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42887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301705" r="-406" b="-4028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56159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399435" r="-406" b="-3005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2249839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0,4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397845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5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0674976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010658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FBF8E50E-0378-52D8-DFDB-71D71FC8B0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0158841"/>
                  </p:ext>
                </p:extLst>
              </p:nvPr>
            </p:nvGraphicFramePr>
            <p:xfrm>
              <a:off x="3429000" y="502920"/>
              <a:ext cx="2998269" cy="86045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98269">
                      <a:extLst>
                        <a:ext uri="{9D8B030D-6E8A-4147-A177-3AD203B41FA5}">
                          <a16:colId xmlns:a16="http://schemas.microsoft.com/office/drawing/2014/main" val="2561601940"/>
                        </a:ext>
                      </a:extLst>
                    </a:gridCol>
                  </a:tblGrid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3264098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40 millièmes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373164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8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42887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i="0" u="none" strike="noStrike" baseline="0" dirty="0">
                            <a:solidFill>
                              <a:srgbClr val="000000"/>
                            </a:solidFill>
                            <a:latin typeface="Aptos" panose="020B00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56159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2249839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500 millièmes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397845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80 centièmes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0674976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01065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FBF8E50E-0378-52D8-DFDB-71D71FC8B0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0158841"/>
                  </p:ext>
                </p:extLst>
              </p:nvPr>
            </p:nvGraphicFramePr>
            <p:xfrm>
              <a:off x="3429000" y="502920"/>
              <a:ext cx="2998269" cy="86045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98269">
                      <a:extLst>
                        <a:ext uri="{9D8B030D-6E8A-4147-A177-3AD203B41FA5}">
                          <a16:colId xmlns:a16="http://schemas.microsoft.com/office/drawing/2014/main" val="2561601940"/>
                        </a:ext>
                      </a:extLst>
                    </a:gridCol>
                  </a:tblGrid>
                  <a:tr h="107556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565" r="-406" b="-699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3264098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40 millièmes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373164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8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42887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301705" r="-406" b="-4028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5615942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399435" r="-406" b="-3005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2249839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rPr>
                            <a:t>500 millièmes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53978457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80 centièmes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0674976"/>
                      </a:ext>
                    </a:extLst>
                  </a:tr>
                  <a:tr h="1075563">
                    <a:tc>
                      <a:txBody>
                        <a:bodyPr/>
                        <a:lstStyle/>
                        <a:p>
                          <a:pPr marL="0" marR="0" lvl="0" indent="0" algn="ctr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800" b="1" dirty="0"/>
                            <a:t>0,5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010658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901196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23</Words>
  <Application>Microsoft Office PowerPoint</Application>
  <PresentationFormat>Format A4 (210 x 297 mm)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Cambria Math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Nicolas Pinel</cp:lastModifiedBy>
  <cp:revision>11</cp:revision>
  <dcterms:created xsi:type="dcterms:W3CDTF">2025-08-17T09:26:39Z</dcterms:created>
  <dcterms:modified xsi:type="dcterms:W3CDTF">2026-07-20T13:54:43Z</dcterms:modified>
</cp:coreProperties>
</file>