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60"/>
  </p:normalViewPr>
  <p:slideViewPr>
    <p:cSldViewPr snapToGrid="0">
      <p:cViewPr>
        <p:scale>
          <a:sx n="66" d="100"/>
          <a:sy n="66" d="100"/>
        </p:scale>
        <p:origin x="59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99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48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32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928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1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77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28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207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32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58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458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F06E4-7E93-4E90-90D2-EB2DF2109787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99949-A88D-41D0-A02A-160ADCEF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767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4C1E16C-0075-DEEA-D216-CF1B80CC0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502709"/>
              </p:ext>
            </p:extLst>
          </p:nvPr>
        </p:nvGraphicFramePr>
        <p:xfrm>
          <a:off x="430731" y="502920"/>
          <a:ext cx="5989320" cy="9209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9320">
                  <a:extLst>
                    <a:ext uri="{9D8B030D-6E8A-4147-A177-3AD203B41FA5}">
                      <a16:colId xmlns:a16="http://schemas.microsoft.com/office/drawing/2014/main" val="2561601940"/>
                    </a:ext>
                  </a:extLst>
                </a:gridCol>
              </a:tblGrid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i="0" u="none" strike="noStrike" baseline="0" dirty="0">
                          <a:solidFill>
                            <a:srgbClr val="000000"/>
                          </a:solidFill>
                          <a:latin typeface="Aptos" panose="020B0004020202020204" pitchFamily="34" charset="0"/>
                        </a:rPr>
                        <a:t>(3 × 100 000) + (4 × 10 000) + (2 × 1 000) + (5 × 100) + 7</a:t>
                      </a:r>
                      <a:endParaRPr lang="fr-FR" sz="2000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64098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r>
                        <a:rPr lang="fr-FR" sz="20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Quatre-cent-deux-mille-trente-cinq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31647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Trois-cent-vingt-quatre centaines et cinq dizaines et sept unités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288742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i="0" u="none" strike="noStrike" baseline="0" dirty="0">
                          <a:solidFill>
                            <a:srgbClr val="000000"/>
                          </a:solidFill>
                          <a:latin typeface="Aptos" panose="020B0004020202020204" pitchFamily="34" charset="0"/>
                        </a:rPr>
                        <a:t>(3 × 10 000) + (2 × 1 000) + (4 × 100) + (5 × 10) + 7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615942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Trente-quatre-milliers et sept-cent-vingt-cinq unités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249839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i="0" u="none" strike="noStrike" baseline="0" dirty="0">
                          <a:solidFill>
                            <a:srgbClr val="000000"/>
                          </a:solidFill>
                          <a:latin typeface="Aptos" panose="020B0004020202020204" pitchFamily="34" charset="0"/>
                        </a:rPr>
                        <a:t>(4 × 100 000) + (2 × 1 000) + (3 × 10) + 5 × 1</a:t>
                      </a:r>
                      <a:endParaRPr lang="fr-FR" sz="2000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3978457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Trente-quatre-mille-sept-cent-vingt-cinq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674976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Trente-deux-mille-quatre-cent-cinquante-sept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06587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i="0" u="none" strike="noStrike" baseline="0" dirty="0">
                          <a:solidFill>
                            <a:srgbClr val="000000"/>
                          </a:solidFill>
                          <a:latin typeface="Aptos" panose="020B0004020202020204" pitchFamily="34" charset="0"/>
                        </a:rPr>
                        <a:t>3 centaines de milliers et 4 dizaines de milliers et 2 milliers et 5 centaines et 7 unités</a:t>
                      </a:r>
                    </a:p>
                    <a:p>
                      <a:endParaRPr lang="fr-FR" sz="2000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75720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i="0" u="none" strike="noStrike" baseline="0" dirty="0">
                          <a:solidFill>
                            <a:srgbClr val="000000"/>
                          </a:solidFill>
                          <a:latin typeface="Aptos" panose="020B0004020202020204" pitchFamily="34" charset="0"/>
                        </a:rPr>
                        <a:t>(3 × 10 000) + (4 × 1 000) + (7 × 100) + (2 × 10) + 5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40658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r>
                        <a:rPr lang="fr-FR" sz="200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Quatre centaines de milliers et deux milliers et trois dizaines et cinq unités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151823"/>
                  </a:ext>
                </a:extLst>
              </a:tr>
              <a:tr h="74575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i="0" u="none" strike="noStrike" baseline="0" dirty="0">
                          <a:solidFill>
                            <a:srgbClr val="000000"/>
                          </a:solidFill>
                          <a:latin typeface="Aptos" panose="020B0004020202020204" pitchFamily="34" charset="0"/>
                        </a:rPr>
                        <a:t>Trois-cent-quarante-deux-mille-cinq-cent-sept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712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01196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152</Words>
  <Application>Microsoft Office PowerPoint</Application>
  <PresentationFormat>Format A4 (210 x 297 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Nicolas Pinel</cp:lastModifiedBy>
  <cp:revision>8</cp:revision>
  <dcterms:created xsi:type="dcterms:W3CDTF">2025-08-17T09:26:39Z</dcterms:created>
  <dcterms:modified xsi:type="dcterms:W3CDTF">2026-07-19T14:02:03Z</dcterms:modified>
</cp:coreProperties>
</file>