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99"/>
    <a:srgbClr val="FF9900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80" autoAdjust="0"/>
    <p:restoredTop sz="94660"/>
  </p:normalViewPr>
  <p:slideViewPr>
    <p:cSldViewPr snapToGrid="0">
      <p:cViewPr varScale="1">
        <p:scale>
          <a:sx n="74" d="100"/>
          <a:sy n="74" d="100"/>
        </p:scale>
        <p:origin x="2744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20/07/2026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40145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20/07/2026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656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20/07/2026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1464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20/07/2026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9606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20/07/2026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0571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20/07/2026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0819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20/07/2026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5692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20/07/2026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2098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20/07/2026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5114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20/07/2026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760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20/07/2026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161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2C17B-3010-47C6-A772-DDE999294115}" type="datetimeFigureOut">
              <a:rPr lang="fr-FR" smtClean="0"/>
              <a:t>20/07/2026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086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9BD54CF4-477C-A287-82B8-EB287D1540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560" y="325882"/>
            <a:ext cx="901804" cy="62220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76AE8508-B883-9600-4F14-4644885658AD}"/>
              </a:ext>
            </a:extLst>
          </p:cNvPr>
          <p:cNvSpPr txBox="1"/>
          <p:nvPr/>
        </p:nvSpPr>
        <p:spPr>
          <a:xfrm>
            <a:off x="1167018" y="325882"/>
            <a:ext cx="52623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>
                <a:solidFill>
                  <a:schemeClr val="accent2">
                    <a:lumMod val="75000"/>
                  </a:schemeClr>
                </a:solidFill>
                <a:latin typeface="Corbel" panose="020B0503020204020204" pitchFamily="34" charset="0"/>
              </a:rPr>
              <a:t>Les angles</a:t>
            </a:r>
            <a:endParaRPr lang="fr-FR" sz="4400" b="1" dirty="0">
              <a:solidFill>
                <a:schemeClr val="accent2">
                  <a:lumMod val="75000"/>
                </a:schemeClr>
              </a:solidFill>
              <a:latin typeface="Corbel" panose="020B0503020204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9514F51-0AE4-EE20-6C30-7318DEB120CC}"/>
              </a:ext>
            </a:extLst>
          </p:cNvPr>
          <p:cNvSpPr/>
          <p:nvPr/>
        </p:nvSpPr>
        <p:spPr>
          <a:xfrm>
            <a:off x="538619" y="1853853"/>
            <a:ext cx="1803748" cy="1803748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3F575E90-F220-B647-EB75-6EE53D724847}"/>
              </a:ext>
            </a:extLst>
          </p:cNvPr>
          <p:cNvSpPr/>
          <p:nvPr/>
        </p:nvSpPr>
        <p:spPr>
          <a:xfrm rot="2536122">
            <a:off x="446140" y="1582713"/>
            <a:ext cx="2693076" cy="142816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96F488C-7322-C162-E372-FB69583AC96D}"/>
              </a:ext>
            </a:extLst>
          </p:cNvPr>
          <p:cNvSpPr txBox="1"/>
          <p:nvPr/>
        </p:nvSpPr>
        <p:spPr>
          <a:xfrm>
            <a:off x="315944" y="1447112"/>
            <a:ext cx="34230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ANGLE DROIT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9012813-0DDD-1285-562E-D0D1404F4FF9}"/>
              </a:ext>
            </a:extLst>
          </p:cNvPr>
          <p:cNvSpPr/>
          <p:nvPr/>
        </p:nvSpPr>
        <p:spPr>
          <a:xfrm>
            <a:off x="538619" y="3511550"/>
            <a:ext cx="146051" cy="14605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7D44BB38-4F30-E79C-D060-E5A1D3446162}"/>
              </a:ext>
            </a:extLst>
          </p:cNvPr>
          <p:cNvCxnSpPr>
            <a:cxnSpLocks/>
          </p:cNvCxnSpPr>
          <p:nvPr/>
        </p:nvCxnSpPr>
        <p:spPr>
          <a:xfrm flipH="1">
            <a:off x="938352" y="5061693"/>
            <a:ext cx="1462402" cy="1433926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A3DD0DB0-CF09-4F6C-7196-362BF648D2FD}"/>
              </a:ext>
            </a:extLst>
          </p:cNvPr>
          <p:cNvCxnSpPr>
            <a:cxnSpLocks/>
          </p:cNvCxnSpPr>
          <p:nvPr/>
        </p:nvCxnSpPr>
        <p:spPr>
          <a:xfrm flipH="1">
            <a:off x="917324" y="6498031"/>
            <a:ext cx="2209667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Arc partiel 18">
            <a:extLst>
              <a:ext uri="{FF2B5EF4-FFF2-40B4-BE49-F238E27FC236}">
                <a16:creationId xmlns:a16="http://schemas.microsoft.com/office/drawing/2014/main" id="{8C159647-5A45-DC7F-6A29-D2723A82631C}"/>
              </a:ext>
            </a:extLst>
          </p:cNvPr>
          <p:cNvSpPr/>
          <p:nvPr/>
        </p:nvSpPr>
        <p:spPr>
          <a:xfrm rot="18946462">
            <a:off x="166580" y="5712741"/>
            <a:ext cx="1565753" cy="1565753"/>
          </a:xfrm>
          <a:prstGeom prst="pie">
            <a:avLst>
              <a:gd name="adj1" fmla="val 0"/>
              <a:gd name="adj2" fmla="val 265818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08FE0C68-561D-2B1B-84AD-04DFFE7AFF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8213" y="1853853"/>
            <a:ext cx="2298080" cy="1939938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EDC349B5-4218-44B3-0E91-C85E99BA7D5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776925" y="1520123"/>
            <a:ext cx="2319368" cy="2319368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71F6F167-2AD5-D0F3-8BA8-9F53750E21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2940" y="5110237"/>
            <a:ext cx="2069103" cy="1458548"/>
          </a:xfrm>
          <a:prstGeom prst="rect">
            <a:avLst/>
          </a:prstGeom>
        </p:spPr>
      </p:pic>
      <p:sp>
        <p:nvSpPr>
          <p:cNvPr id="26" name="ZoneTexte 25">
            <a:extLst>
              <a:ext uri="{FF2B5EF4-FFF2-40B4-BE49-F238E27FC236}">
                <a16:creationId xmlns:a16="http://schemas.microsoft.com/office/drawing/2014/main" id="{6DA74AE6-D402-26F3-6721-338A3167B745}"/>
              </a:ext>
            </a:extLst>
          </p:cNvPr>
          <p:cNvSpPr txBox="1"/>
          <p:nvPr/>
        </p:nvSpPr>
        <p:spPr>
          <a:xfrm>
            <a:off x="310619" y="4251926"/>
            <a:ext cx="3662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ANGLE CAB AIGU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C6544AE7-FF44-0BE2-DAC4-BD2F468B09B1}"/>
              </a:ext>
            </a:extLst>
          </p:cNvPr>
          <p:cNvSpPr txBox="1"/>
          <p:nvPr/>
        </p:nvSpPr>
        <p:spPr>
          <a:xfrm>
            <a:off x="319287" y="7196168"/>
            <a:ext cx="34230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ANGLE CAB OBTUS</a:t>
            </a:r>
          </a:p>
        </p:txBody>
      </p: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4976AC76-6FE9-8F25-E169-2829F3247CCF}"/>
              </a:ext>
            </a:extLst>
          </p:cNvPr>
          <p:cNvCxnSpPr>
            <a:cxnSpLocks/>
          </p:cNvCxnSpPr>
          <p:nvPr/>
        </p:nvCxnSpPr>
        <p:spPr>
          <a:xfrm>
            <a:off x="538619" y="7901667"/>
            <a:ext cx="848688" cy="1362036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3B6CDB78-EF92-82CF-E54E-A49CAD373110}"/>
              </a:ext>
            </a:extLst>
          </p:cNvPr>
          <p:cNvCxnSpPr>
            <a:cxnSpLocks/>
          </p:cNvCxnSpPr>
          <p:nvPr/>
        </p:nvCxnSpPr>
        <p:spPr>
          <a:xfrm flipH="1">
            <a:off x="1387307" y="9263703"/>
            <a:ext cx="2209667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Arc partiel 29">
            <a:extLst>
              <a:ext uri="{FF2B5EF4-FFF2-40B4-BE49-F238E27FC236}">
                <a16:creationId xmlns:a16="http://schemas.microsoft.com/office/drawing/2014/main" id="{1432889B-FAF7-88A0-CBB2-C4C769760E16}"/>
              </a:ext>
            </a:extLst>
          </p:cNvPr>
          <p:cNvSpPr/>
          <p:nvPr/>
        </p:nvSpPr>
        <p:spPr>
          <a:xfrm rot="18946462">
            <a:off x="604430" y="8465672"/>
            <a:ext cx="1565753" cy="1565753"/>
          </a:xfrm>
          <a:prstGeom prst="pie">
            <a:avLst>
              <a:gd name="adj1" fmla="val 16994119"/>
              <a:gd name="adj2" fmla="val 265818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pic>
        <p:nvPicPr>
          <p:cNvPr id="35" name="Image 34">
            <a:extLst>
              <a:ext uri="{FF2B5EF4-FFF2-40B4-BE49-F238E27FC236}">
                <a16:creationId xmlns:a16="http://schemas.microsoft.com/office/drawing/2014/main" id="{463E1133-7E15-D62F-8DF1-B212B8C1F46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30145" y="7863072"/>
            <a:ext cx="3054692" cy="1458547"/>
          </a:xfrm>
          <a:prstGeom prst="rect">
            <a:avLst/>
          </a:prstGeom>
        </p:spPr>
      </p:pic>
      <p:pic>
        <p:nvPicPr>
          <p:cNvPr id="36" name="Image 35">
            <a:extLst>
              <a:ext uri="{FF2B5EF4-FFF2-40B4-BE49-F238E27FC236}">
                <a16:creationId xmlns:a16="http://schemas.microsoft.com/office/drawing/2014/main" id="{49417935-DA15-8B41-E57E-875D0E83589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110040" y="4356551"/>
            <a:ext cx="2319368" cy="2319368"/>
          </a:xfrm>
          <a:prstGeom prst="rect">
            <a:avLst/>
          </a:prstGeom>
        </p:spPr>
      </p:pic>
      <p:pic>
        <p:nvPicPr>
          <p:cNvPr id="37" name="Image 36">
            <a:extLst>
              <a:ext uri="{FF2B5EF4-FFF2-40B4-BE49-F238E27FC236}">
                <a16:creationId xmlns:a16="http://schemas.microsoft.com/office/drawing/2014/main" id="{1E0BC9A8-0EE5-8B85-2DA3-80B7BBC3163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399348" y="7055018"/>
            <a:ext cx="2319368" cy="2319368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1D7F3D61-C430-B27A-494C-86789038C824}"/>
              </a:ext>
            </a:extLst>
          </p:cNvPr>
          <p:cNvSpPr txBox="1"/>
          <p:nvPr/>
        </p:nvSpPr>
        <p:spPr>
          <a:xfrm>
            <a:off x="149435" y="3263383"/>
            <a:ext cx="5908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A </a:t>
            </a:r>
            <a:r>
              <a:rPr lang="fr-FR" sz="3200" b="1" dirty="0"/>
              <a:t>.</a:t>
            </a:r>
            <a:endParaRPr lang="fr-FR" sz="2400" b="1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C5C171FB-D2E8-A45D-CEF3-0B0CF2FD3B76}"/>
              </a:ext>
            </a:extLst>
          </p:cNvPr>
          <p:cNvSpPr txBox="1"/>
          <p:nvPr/>
        </p:nvSpPr>
        <p:spPr>
          <a:xfrm>
            <a:off x="522744" y="6091144"/>
            <a:ext cx="5908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A </a:t>
            </a:r>
            <a:r>
              <a:rPr lang="fr-FR" sz="3200" b="1" dirty="0"/>
              <a:t>.</a:t>
            </a:r>
            <a:endParaRPr lang="fr-FR" sz="2400" b="1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7E72F53-FC2D-246B-3CF4-FC7FB6D7750D}"/>
              </a:ext>
            </a:extLst>
          </p:cNvPr>
          <p:cNvSpPr txBox="1"/>
          <p:nvPr/>
        </p:nvSpPr>
        <p:spPr>
          <a:xfrm>
            <a:off x="992318" y="8869382"/>
            <a:ext cx="5908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A </a:t>
            </a:r>
            <a:r>
              <a:rPr lang="fr-FR" sz="3200" b="1" dirty="0"/>
              <a:t>.</a:t>
            </a:r>
            <a:endParaRPr lang="fr-FR" sz="2400" b="1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D80A070D-9F8E-8264-EB14-AB5840455F8C}"/>
              </a:ext>
            </a:extLst>
          </p:cNvPr>
          <p:cNvSpPr txBox="1"/>
          <p:nvPr/>
        </p:nvSpPr>
        <p:spPr>
          <a:xfrm>
            <a:off x="5943600" y="190500"/>
            <a:ext cx="717840" cy="400110"/>
          </a:xfrm>
          <a:prstGeom prst="rect">
            <a:avLst/>
          </a:prstGeom>
          <a:solidFill>
            <a:srgbClr val="009999"/>
          </a:solidFill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chemeClr val="bg1"/>
                </a:solidFill>
              </a:rPr>
              <a:t>CM2</a:t>
            </a:r>
          </a:p>
        </p:txBody>
      </p: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DB51DFA8-56D2-00DA-424F-FE0B2BEFE92A}"/>
              </a:ext>
            </a:extLst>
          </p:cNvPr>
          <p:cNvGrpSpPr/>
          <p:nvPr/>
        </p:nvGrpSpPr>
        <p:grpSpPr>
          <a:xfrm>
            <a:off x="2717689" y="6070571"/>
            <a:ext cx="677735" cy="605348"/>
            <a:chOff x="2717689" y="6070571"/>
            <a:chExt cx="677735" cy="605348"/>
          </a:xfrm>
        </p:grpSpPr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8F2E6BDF-DE01-C7E5-B458-9B2C9312BBFB}"/>
                </a:ext>
              </a:extLst>
            </p:cNvPr>
            <p:cNvSpPr txBox="1"/>
            <p:nvPr/>
          </p:nvSpPr>
          <p:spPr>
            <a:xfrm>
              <a:off x="2717689" y="6091144"/>
              <a:ext cx="59084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.</a:t>
              </a:r>
              <a:endParaRPr lang="fr-FR" sz="2400" b="1" dirty="0"/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2CF1AA4A-4B46-CA78-932A-FFB6A0D954B1}"/>
                </a:ext>
              </a:extLst>
            </p:cNvPr>
            <p:cNvSpPr txBox="1"/>
            <p:nvPr/>
          </p:nvSpPr>
          <p:spPr>
            <a:xfrm>
              <a:off x="2804583" y="6070571"/>
              <a:ext cx="5908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B</a:t>
              </a:r>
            </a:p>
          </p:txBody>
        </p:sp>
      </p:grp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A4F40C3E-166F-76F6-6427-6B2DFA9D91C1}"/>
              </a:ext>
            </a:extLst>
          </p:cNvPr>
          <p:cNvGrpSpPr/>
          <p:nvPr/>
        </p:nvGrpSpPr>
        <p:grpSpPr>
          <a:xfrm>
            <a:off x="2788123" y="8869382"/>
            <a:ext cx="677735" cy="605348"/>
            <a:chOff x="2717689" y="6070571"/>
            <a:chExt cx="677735" cy="605348"/>
          </a:xfrm>
        </p:grpSpPr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5E889EE3-044F-CA25-63A0-C71BDF089151}"/>
                </a:ext>
              </a:extLst>
            </p:cNvPr>
            <p:cNvSpPr txBox="1"/>
            <p:nvPr/>
          </p:nvSpPr>
          <p:spPr>
            <a:xfrm>
              <a:off x="2717689" y="6091144"/>
              <a:ext cx="59084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.</a:t>
              </a:r>
              <a:endParaRPr lang="fr-FR" sz="2400" b="1" dirty="0"/>
            </a:p>
          </p:txBody>
        </p: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5428C0EB-3147-99C9-3E7E-CD2308C284F4}"/>
                </a:ext>
              </a:extLst>
            </p:cNvPr>
            <p:cNvSpPr txBox="1"/>
            <p:nvPr/>
          </p:nvSpPr>
          <p:spPr>
            <a:xfrm>
              <a:off x="2804583" y="6070571"/>
              <a:ext cx="5908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B</a:t>
              </a:r>
            </a:p>
          </p:txBody>
        </p:sp>
      </p:grp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83D1DD5E-D402-F4DF-6C8B-C110F160DAB9}"/>
              </a:ext>
            </a:extLst>
          </p:cNvPr>
          <p:cNvGrpSpPr/>
          <p:nvPr/>
        </p:nvGrpSpPr>
        <p:grpSpPr>
          <a:xfrm>
            <a:off x="1761089" y="4948271"/>
            <a:ext cx="793907" cy="584775"/>
            <a:chOff x="2514623" y="6091144"/>
            <a:chExt cx="793907" cy="584775"/>
          </a:xfrm>
        </p:grpSpPr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CB5ED9BF-E429-CD1E-4D49-422DD03D5ECE}"/>
                </a:ext>
              </a:extLst>
            </p:cNvPr>
            <p:cNvSpPr txBox="1"/>
            <p:nvPr/>
          </p:nvSpPr>
          <p:spPr>
            <a:xfrm>
              <a:off x="2717689" y="6091144"/>
              <a:ext cx="59084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.</a:t>
              </a:r>
              <a:endParaRPr lang="fr-FR" sz="2400" b="1" dirty="0"/>
            </a:p>
          </p:txBody>
        </p:sp>
        <p:sp>
          <p:nvSpPr>
            <p:cNvPr id="31" name="ZoneTexte 30">
              <a:extLst>
                <a:ext uri="{FF2B5EF4-FFF2-40B4-BE49-F238E27FC236}">
                  <a16:creationId xmlns:a16="http://schemas.microsoft.com/office/drawing/2014/main" id="{90296563-A49E-6ABA-79EB-61076B2682AC}"/>
                </a:ext>
              </a:extLst>
            </p:cNvPr>
            <p:cNvSpPr txBox="1"/>
            <p:nvPr/>
          </p:nvSpPr>
          <p:spPr>
            <a:xfrm>
              <a:off x="2514623" y="6095873"/>
              <a:ext cx="5908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C</a:t>
              </a:r>
            </a:p>
          </p:txBody>
        </p:sp>
      </p:grpSp>
      <p:grpSp>
        <p:nvGrpSpPr>
          <p:cNvPr id="41" name="Groupe 40">
            <a:extLst>
              <a:ext uri="{FF2B5EF4-FFF2-40B4-BE49-F238E27FC236}">
                <a16:creationId xmlns:a16="http://schemas.microsoft.com/office/drawing/2014/main" id="{C9BBB2E0-007E-FED1-7EE4-A75D7BCB8DE5}"/>
              </a:ext>
            </a:extLst>
          </p:cNvPr>
          <p:cNvGrpSpPr/>
          <p:nvPr/>
        </p:nvGrpSpPr>
        <p:grpSpPr>
          <a:xfrm>
            <a:off x="1583159" y="4267707"/>
            <a:ext cx="771253" cy="151799"/>
            <a:chOff x="1812925" y="4249987"/>
            <a:chExt cx="771253" cy="151799"/>
          </a:xfrm>
        </p:grpSpPr>
        <p:cxnSp>
          <p:nvCxnSpPr>
            <p:cNvPr id="34" name="Connecteur droit 33">
              <a:extLst>
                <a:ext uri="{FF2B5EF4-FFF2-40B4-BE49-F238E27FC236}">
                  <a16:creationId xmlns:a16="http://schemas.microsoft.com/office/drawing/2014/main" id="{516C76E8-96E8-486B-3FDA-23E062A55EF0}"/>
                </a:ext>
              </a:extLst>
            </p:cNvPr>
            <p:cNvCxnSpPr>
              <a:cxnSpLocks/>
            </p:cNvCxnSpPr>
            <p:nvPr/>
          </p:nvCxnSpPr>
          <p:spPr>
            <a:xfrm>
              <a:off x="2170829" y="4249987"/>
              <a:ext cx="413349" cy="15179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D0E082B4-5683-2BC2-F38F-02564DE97B7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812925" y="4250720"/>
              <a:ext cx="357904" cy="14063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ZoneTexte 41">
            <a:extLst>
              <a:ext uri="{FF2B5EF4-FFF2-40B4-BE49-F238E27FC236}">
                <a16:creationId xmlns:a16="http://schemas.microsoft.com/office/drawing/2014/main" id="{37DF87BB-092F-0876-A328-E5D93460214F}"/>
              </a:ext>
            </a:extLst>
          </p:cNvPr>
          <p:cNvSpPr txBox="1"/>
          <p:nvPr/>
        </p:nvSpPr>
        <p:spPr>
          <a:xfrm>
            <a:off x="2877342" y="1061917"/>
            <a:ext cx="2486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A = sommet</a:t>
            </a:r>
            <a:endParaRPr lang="fr-FR" sz="2400" b="1" dirty="0"/>
          </a:p>
        </p:txBody>
      </p:sp>
      <p:grpSp>
        <p:nvGrpSpPr>
          <p:cNvPr id="43" name="Groupe 42">
            <a:extLst>
              <a:ext uri="{FF2B5EF4-FFF2-40B4-BE49-F238E27FC236}">
                <a16:creationId xmlns:a16="http://schemas.microsoft.com/office/drawing/2014/main" id="{80ED8B64-31DB-007F-A318-755F1DDB9527}"/>
              </a:ext>
            </a:extLst>
          </p:cNvPr>
          <p:cNvGrpSpPr/>
          <p:nvPr/>
        </p:nvGrpSpPr>
        <p:grpSpPr>
          <a:xfrm>
            <a:off x="329184" y="7867160"/>
            <a:ext cx="884604" cy="601297"/>
            <a:chOff x="2423926" y="6091144"/>
            <a:chExt cx="884604" cy="601297"/>
          </a:xfrm>
        </p:grpSpPr>
        <p:sp>
          <p:nvSpPr>
            <p:cNvPr id="44" name="ZoneTexte 43">
              <a:extLst>
                <a:ext uri="{FF2B5EF4-FFF2-40B4-BE49-F238E27FC236}">
                  <a16:creationId xmlns:a16="http://schemas.microsoft.com/office/drawing/2014/main" id="{72F7266E-DA68-3B78-CD68-5AE6F02F0BF3}"/>
                </a:ext>
              </a:extLst>
            </p:cNvPr>
            <p:cNvSpPr txBox="1"/>
            <p:nvPr/>
          </p:nvSpPr>
          <p:spPr>
            <a:xfrm>
              <a:off x="2717689" y="6091144"/>
              <a:ext cx="59084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.</a:t>
              </a:r>
              <a:endParaRPr lang="fr-FR" sz="2400" b="1" dirty="0"/>
            </a:p>
          </p:txBody>
        </p:sp>
        <p:sp>
          <p:nvSpPr>
            <p:cNvPr id="45" name="ZoneTexte 44">
              <a:extLst>
                <a:ext uri="{FF2B5EF4-FFF2-40B4-BE49-F238E27FC236}">
                  <a16:creationId xmlns:a16="http://schemas.microsoft.com/office/drawing/2014/main" id="{D7540BD3-9651-1010-1D81-E13CC46246CB}"/>
                </a:ext>
              </a:extLst>
            </p:cNvPr>
            <p:cNvSpPr txBox="1"/>
            <p:nvPr/>
          </p:nvSpPr>
          <p:spPr>
            <a:xfrm>
              <a:off x="2423926" y="6230776"/>
              <a:ext cx="5908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C</a:t>
              </a:r>
            </a:p>
          </p:txBody>
        </p:sp>
      </p:grpSp>
      <p:grpSp>
        <p:nvGrpSpPr>
          <p:cNvPr id="46" name="Groupe 45">
            <a:extLst>
              <a:ext uri="{FF2B5EF4-FFF2-40B4-BE49-F238E27FC236}">
                <a16:creationId xmlns:a16="http://schemas.microsoft.com/office/drawing/2014/main" id="{C4A68C38-7E2B-240A-887E-8FAE159D842A}"/>
              </a:ext>
            </a:extLst>
          </p:cNvPr>
          <p:cNvGrpSpPr/>
          <p:nvPr/>
        </p:nvGrpSpPr>
        <p:grpSpPr>
          <a:xfrm>
            <a:off x="1613750" y="7169238"/>
            <a:ext cx="771253" cy="151799"/>
            <a:chOff x="1812925" y="4249987"/>
            <a:chExt cx="771253" cy="151799"/>
          </a:xfrm>
        </p:grpSpPr>
        <p:cxnSp>
          <p:nvCxnSpPr>
            <p:cNvPr id="47" name="Connecteur droit 46">
              <a:extLst>
                <a:ext uri="{FF2B5EF4-FFF2-40B4-BE49-F238E27FC236}">
                  <a16:creationId xmlns:a16="http://schemas.microsoft.com/office/drawing/2014/main" id="{E997D225-748B-AE2E-CE00-B41DCFECE41D}"/>
                </a:ext>
              </a:extLst>
            </p:cNvPr>
            <p:cNvCxnSpPr>
              <a:cxnSpLocks/>
            </p:cNvCxnSpPr>
            <p:nvPr/>
          </p:nvCxnSpPr>
          <p:spPr>
            <a:xfrm>
              <a:off x="2170829" y="4249987"/>
              <a:ext cx="413349" cy="15179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necteur droit 47">
              <a:extLst>
                <a:ext uri="{FF2B5EF4-FFF2-40B4-BE49-F238E27FC236}">
                  <a16:creationId xmlns:a16="http://schemas.microsoft.com/office/drawing/2014/main" id="{A952C431-6FFA-E18F-4C44-E6AD3094E66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812925" y="4250720"/>
              <a:ext cx="357904" cy="14063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8539996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28</Words>
  <Application>Microsoft Office PowerPoint</Application>
  <PresentationFormat>Format A4 (210 x 297 mm)</PresentationFormat>
  <Paragraphs>17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Corbel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</dc:creator>
  <cp:lastModifiedBy>Nicolas Pinel</cp:lastModifiedBy>
  <cp:revision>19</cp:revision>
  <dcterms:created xsi:type="dcterms:W3CDTF">2023-05-30T13:04:46Z</dcterms:created>
  <dcterms:modified xsi:type="dcterms:W3CDTF">2026-07-20T05:27:10Z</dcterms:modified>
</cp:coreProperties>
</file>